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352" r:id="rId3"/>
    <p:sldId id="257" r:id="rId4"/>
    <p:sldId id="258" r:id="rId5"/>
    <p:sldId id="344" r:id="rId6"/>
    <p:sldId id="357" r:id="rId7"/>
    <p:sldId id="356" r:id="rId8"/>
    <p:sldId id="349" r:id="rId9"/>
    <p:sldId id="354" r:id="rId10"/>
    <p:sldId id="359" r:id="rId11"/>
    <p:sldId id="353" r:id="rId12"/>
    <p:sldId id="308" r:id="rId13"/>
    <p:sldId id="267" r:id="rId14"/>
    <p:sldId id="345" r:id="rId15"/>
    <p:sldId id="347" r:id="rId16"/>
    <p:sldId id="346" r:id="rId17"/>
    <p:sldId id="322" r:id="rId18"/>
    <p:sldId id="265" r:id="rId19"/>
    <p:sldId id="269" r:id="rId20"/>
    <p:sldId id="314" r:id="rId21"/>
    <p:sldId id="272" r:id="rId22"/>
  </p:sldIdLst>
  <p:sldSz cx="9144000" cy="6858000" type="screen4x3"/>
  <p:notesSz cx="6858000" cy="93122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dier, Sophie" initials="D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439"/>
    <p:restoredTop sz="94787"/>
  </p:normalViewPr>
  <p:slideViewPr>
    <p:cSldViewPr>
      <p:cViewPr varScale="1">
        <p:scale>
          <a:sx n="95" d="100"/>
          <a:sy n="95" d="100"/>
        </p:scale>
        <p:origin x="184" y="360"/>
      </p:cViewPr>
      <p:guideLst>
        <p:guide orient="horz" pos="2160"/>
        <p:guide pos="2880"/>
      </p:guideLst>
    </p:cSldViewPr>
  </p:slideViewPr>
  <p:outlineViewPr>
    <p:cViewPr>
      <p:scale>
        <a:sx n="33" d="100"/>
        <a:sy n="33" d="100"/>
      </p:scale>
      <p:origin x="0" y="-874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sam/Documents/BL%20Association/water%20levels%20by%20years%20-%20current%20al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a:t>Bear Lake Water Levels - USGS Referenced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8355205599300085E-2"/>
          <c:y val="0.10494414279809373"/>
          <c:w val="0.93196081616000204"/>
          <c:h val="0.82356159766709303"/>
        </c:manualLayout>
      </c:layout>
      <c:scatterChart>
        <c:scatterStyle val="lineMarker"/>
        <c:varyColors val="0"/>
        <c:ser>
          <c:idx val="0"/>
          <c:order val="0"/>
          <c:spPr>
            <a:ln w="47625" cap="rnd">
              <a:noFill/>
              <a:round/>
            </a:ln>
            <a:effectLst/>
          </c:spPr>
          <c:marker>
            <c:symbol val="circle"/>
            <c:size val="5"/>
            <c:spPr>
              <a:solidFill>
                <a:schemeClr val="accent1"/>
              </a:solidFill>
              <a:ln w="9525">
                <a:solidFill>
                  <a:schemeClr val="accent1"/>
                </a:solidFill>
              </a:ln>
              <a:effectLst/>
            </c:spPr>
          </c:marker>
          <c:xVal>
            <c:numRef>
              <c:f>'1994'!$H$1:$FWD$1</c:f>
              <c:numCache>
                <c:formatCode>mm/dd/yy;@</c:formatCode>
                <c:ptCount val="4651"/>
                <c:pt idx="0">
                  <c:v>34547</c:v>
                </c:pt>
                <c:pt idx="1">
                  <c:v>34548</c:v>
                </c:pt>
                <c:pt idx="2">
                  <c:v>34549</c:v>
                </c:pt>
                <c:pt idx="3">
                  <c:v>34550</c:v>
                </c:pt>
                <c:pt idx="4">
                  <c:v>34551</c:v>
                </c:pt>
                <c:pt idx="5">
                  <c:v>34552</c:v>
                </c:pt>
                <c:pt idx="6">
                  <c:v>34553</c:v>
                </c:pt>
                <c:pt idx="7">
                  <c:v>34554</c:v>
                </c:pt>
                <c:pt idx="8">
                  <c:v>34555</c:v>
                </c:pt>
                <c:pt idx="9">
                  <c:v>34556</c:v>
                </c:pt>
                <c:pt idx="10">
                  <c:v>34557</c:v>
                </c:pt>
                <c:pt idx="11">
                  <c:v>34558</c:v>
                </c:pt>
                <c:pt idx="12">
                  <c:v>34559</c:v>
                </c:pt>
                <c:pt idx="13">
                  <c:v>34560</c:v>
                </c:pt>
                <c:pt idx="14">
                  <c:v>34561</c:v>
                </c:pt>
                <c:pt idx="15">
                  <c:v>34562</c:v>
                </c:pt>
                <c:pt idx="16">
                  <c:v>34563</c:v>
                </c:pt>
                <c:pt idx="17">
                  <c:v>34564</c:v>
                </c:pt>
                <c:pt idx="18">
                  <c:v>34565</c:v>
                </c:pt>
                <c:pt idx="19">
                  <c:v>34566</c:v>
                </c:pt>
                <c:pt idx="20">
                  <c:v>34567</c:v>
                </c:pt>
                <c:pt idx="21">
                  <c:v>34568</c:v>
                </c:pt>
                <c:pt idx="22">
                  <c:v>34569</c:v>
                </c:pt>
                <c:pt idx="23">
                  <c:v>34570</c:v>
                </c:pt>
                <c:pt idx="24">
                  <c:v>34571</c:v>
                </c:pt>
                <c:pt idx="25">
                  <c:v>34572</c:v>
                </c:pt>
                <c:pt idx="26">
                  <c:v>34573</c:v>
                </c:pt>
                <c:pt idx="27">
                  <c:v>34574</c:v>
                </c:pt>
                <c:pt idx="28">
                  <c:v>34575</c:v>
                </c:pt>
                <c:pt idx="29">
                  <c:v>34576</c:v>
                </c:pt>
                <c:pt idx="30">
                  <c:v>34577</c:v>
                </c:pt>
                <c:pt idx="31">
                  <c:v>34578</c:v>
                </c:pt>
                <c:pt idx="32">
                  <c:v>34579</c:v>
                </c:pt>
                <c:pt idx="33">
                  <c:v>34580</c:v>
                </c:pt>
                <c:pt idx="34">
                  <c:v>34581</c:v>
                </c:pt>
                <c:pt idx="35">
                  <c:v>34582</c:v>
                </c:pt>
                <c:pt idx="36">
                  <c:v>34583</c:v>
                </c:pt>
                <c:pt idx="37">
                  <c:v>34584</c:v>
                </c:pt>
                <c:pt idx="38">
                  <c:v>34585</c:v>
                </c:pt>
                <c:pt idx="39">
                  <c:v>34586</c:v>
                </c:pt>
                <c:pt idx="40">
                  <c:v>34587</c:v>
                </c:pt>
                <c:pt idx="41">
                  <c:v>34588</c:v>
                </c:pt>
                <c:pt idx="42">
                  <c:v>34589</c:v>
                </c:pt>
                <c:pt idx="43">
                  <c:v>34590</c:v>
                </c:pt>
                <c:pt idx="44">
                  <c:v>34591</c:v>
                </c:pt>
                <c:pt idx="45">
                  <c:v>34592</c:v>
                </c:pt>
                <c:pt idx="46">
                  <c:v>34593</c:v>
                </c:pt>
                <c:pt idx="47">
                  <c:v>34594</c:v>
                </c:pt>
                <c:pt idx="48">
                  <c:v>34595</c:v>
                </c:pt>
                <c:pt idx="49">
                  <c:v>34596</c:v>
                </c:pt>
                <c:pt idx="50">
                  <c:v>34597</c:v>
                </c:pt>
                <c:pt idx="51">
                  <c:v>34598</c:v>
                </c:pt>
                <c:pt idx="52">
                  <c:v>34599</c:v>
                </c:pt>
                <c:pt idx="53">
                  <c:v>34600</c:v>
                </c:pt>
                <c:pt idx="54">
                  <c:v>34601</c:v>
                </c:pt>
                <c:pt idx="55">
                  <c:v>34602</c:v>
                </c:pt>
                <c:pt idx="56">
                  <c:v>34603</c:v>
                </c:pt>
                <c:pt idx="57">
                  <c:v>34604</c:v>
                </c:pt>
                <c:pt idx="58">
                  <c:v>34605</c:v>
                </c:pt>
                <c:pt idx="59">
                  <c:v>34606</c:v>
                </c:pt>
                <c:pt idx="60">
                  <c:v>34607</c:v>
                </c:pt>
                <c:pt idx="61">
                  <c:v>34608</c:v>
                </c:pt>
                <c:pt idx="62">
                  <c:v>34609</c:v>
                </c:pt>
                <c:pt idx="63">
                  <c:v>34610</c:v>
                </c:pt>
                <c:pt idx="64">
                  <c:v>34611</c:v>
                </c:pt>
                <c:pt idx="65">
                  <c:v>34612</c:v>
                </c:pt>
                <c:pt idx="66">
                  <c:v>34613</c:v>
                </c:pt>
                <c:pt idx="67">
                  <c:v>34614</c:v>
                </c:pt>
                <c:pt idx="68">
                  <c:v>34615</c:v>
                </c:pt>
                <c:pt idx="69">
                  <c:v>34616</c:v>
                </c:pt>
                <c:pt idx="70">
                  <c:v>34617</c:v>
                </c:pt>
                <c:pt idx="71">
                  <c:v>34618</c:v>
                </c:pt>
                <c:pt idx="72">
                  <c:v>34619</c:v>
                </c:pt>
                <c:pt idx="73">
                  <c:v>34620</c:v>
                </c:pt>
                <c:pt idx="74">
                  <c:v>34621</c:v>
                </c:pt>
                <c:pt idx="75">
                  <c:v>34622</c:v>
                </c:pt>
                <c:pt idx="76">
                  <c:v>34623</c:v>
                </c:pt>
                <c:pt idx="77">
                  <c:v>34624</c:v>
                </c:pt>
                <c:pt idx="78">
                  <c:v>34625</c:v>
                </c:pt>
                <c:pt idx="79">
                  <c:v>34626</c:v>
                </c:pt>
                <c:pt idx="80">
                  <c:v>34627</c:v>
                </c:pt>
                <c:pt idx="81">
                  <c:v>34628</c:v>
                </c:pt>
                <c:pt idx="82">
                  <c:v>34629</c:v>
                </c:pt>
                <c:pt idx="83">
                  <c:v>34630</c:v>
                </c:pt>
                <c:pt idx="84">
                  <c:v>34631</c:v>
                </c:pt>
                <c:pt idx="85">
                  <c:v>34632</c:v>
                </c:pt>
                <c:pt idx="86">
                  <c:v>34633</c:v>
                </c:pt>
                <c:pt idx="87">
                  <c:v>34634</c:v>
                </c:pt>
                <c:pt idx="88">
                  <c:v>34635</c:v>
                </c:pt>
                <c:pt idx="89">
                  <c:v>34636</c:v>
                </c:pt>
                <c:pt idx="90">
                  <c:v>34637</c:v>
                </c:pt>
                <c:pt idx="91">
                  <c:v>34638</c:v>
                </c:pt>
                <c:pt idx="92">
                  <c:v>34639</c:v>
                </c:pt>
                <c:pt idx="93">
                  <c:v>34640</c:v>
                </c:pt>
                <c:pt idx="94">
                  <c:v>34641</c:v>
                </c:pt>
                <c:pt idx="95">
                  <c:v>34642</c:v>
                </c:pt>
                <c:pt idx="96">
                  <c:v>34643</c:v>
                </c:pt>
                <c:pt idx="97">
                  <c:v>34644</c:v>
                </c:pt>
                <c:pt idx="98">
                  <c:v>34645</c:v>
                </c:pt>
                <c:pt idx="99">
                  <c:v>34646</c:v>
                </c:pt>
                <c:pt idx="100">
                  <c:v>34647</c:v>
                </c:pt>
                <c:pt idx="101">
                  <c:v>34648</c:v>
                </c:pt>
                <c:pt idx="102">
                  <c:v>34649</c:v>
                </c:pt>
                <c:pt idx="103">
                  <c:v>34650</c:v>
                </c:pt>
                <c:pt idx="104">
                  <c:v>34651</c:v>
                </c:pt>
                <c:pt idx="105">
                  <c:v>34652</c:v>
                </c:pt>
                <c:pt idx="106">
                  <c:v>34653</c:v>
                </c:pt>
                <c:pt idx="107">
                  <c:v>34654</c:v>
                </c:pt>
                <c:pt idx="108">
                  <c:v>34655</c:v>
                </c:pt>
                <c:pt idx="109">
                  <c:v>34656</c:v>
                </c:pt>
                <c:pt idx="110">
                  <c:v>34657</c:v>
                </c:pt>
                <c:pt idx="111">
                  <c:v>34658</c:v>
                </c:pt>
                <c:pt idx="112">
                  <c:v>34659</c:v>
                </c:pt>
                <c:pt idx="113">
                  <c:v>34660</c:v>
                </c:pt>
                <c:pt idx="114">
                  <c:v>34661</c:v>
                </c:pt>
                <c:pt idx="115">
                  <c:v>34662</c:v>
                </c:pt>
                <c:pt idx="116">
                  <c:v>34663</c:v>
                </c:pt>
                <c:pt idx="117">
                  <c:v>34664</c:v>
                </c:pt>
                <c:pt idx="118">
                  <c:v>34665</c:v>
                </c:pt>
                <c:pt idx="119">
                  <c:v>34666</c:v>
                </c:pt>
                <c:pt idx="120">
                  <c:v>34667</c:v>
                </c:pt>
                <c:pt idx="121">
                  <c:v>34668</c:v>
                </c:pt>
                <c:pt idx="122">
                  <c:v>34669</c:v>
                </c:pt>
                <c:pt idx="123">
                  <c:v>34670</c:v>
                </c:pt>
                <c:pt idx="124">
                  <c:v>34671</c:v>
                </c:pt>
                <c:pt idx="125">
                  <c:v>34672</c:v>
                </c:pt>
                <c:pt idx="126">
                  <c:v>34673</c:v>
                </c:pt>
                <c:pt idx="127">
                  <c:v>34674</c:v>
                </c:pt>
                <c:pt idx="128">
                  <c:v>34675</c:v>
                </c:pt>
                <c:pt idx="129">
                  <c:v>34676</c:v>
                </c:pt>
                <c:pt idx="130">
                  <c:v>34677</c:v>
                </c:pt>
                <c:pt idx="131">
                  <c:v>34678</c:v>
                </c:pt>
                <c:pt idx="132">
                  <c:v>34679</c:v>
                </c:pt>
                <c:pt idx="133">
                  <c:v>34680</c:v>
                </c:pt>
                <c:pt idx="134">
                  <c:v>34681</c:v>
                </c:pt>
                <c:pt idx="135">
                  <c:v>34682</c:v>
                </c:pt>
                <c:pt idx="136">
                  <c:v>34683</c:v>
                </c:pt>
                <c:pt idx="137">
                  <c:v>34684</c:v>
                </c:pt>
                <c:pt idx="138">
                  <c:v>34685</c:v>
                </c:pt>
                <c:pt idx="139">
                  <c:v>34686</c:v>
                </c:pt>
                <c:pt idx="140">
                  <c:v>34687</c:v>
                </c:pt>
                <c:pt idx="141">
                  <c:v>34688</c:v>
                </c:pt>
                <c:pt idx="142">
                  <c:v>34689</c:v>
                </c:pt>
                <c:pt idx="143">
                  <c:v>34690</c:v>
                </c:pt>
                <c:pt idx="144">
                  <c:v>34691</c:v>
                </c:pt>
                <c:pt idx="145">
                  <c:v>34692</c:v>
                </c:pt>
                <c:pt idx="146">
                  <c:v>34693</c:v>
                </c:pt>
                <c:pt idx="147">
                  <c:v>34694</c:v>
                </c:pt>
                <c:pt idx="148">
                  <c:v>34695</c:v>
                </c:pt>
                <c:pt idx="149">
                  <c:v>34696</c:v>
                </c:pt>
                <c:pt idx="150">
                  <c:v>34697</c:v>
                </c:pt>
                <c:pt idx="151">
                  <c:v>34698</c:v>
                </c:pt>
                <c:pt idx="152">
                  <c:v>34699</c:v>
                </c:pt>
                <c:pt idx="153">
                  <c:v>34731</c:v>
                </c:pt>
                <c:pt idx="154">
                  <c:v>34732</c:v>
                </c:pt>
                <c:pt idx="155">
                  <c:v>34733</c:v>
                </c:pt>
                <c:pt idx="156">
                  <c:v>34734</c:v>
                </c:pt>
                <c:pt idx="157">
                  <c:v>34735</c:v>
                </c:pt>
                <c:pt idx="158">
                  <c:v>34736</c:v>
                </c:pt>
                <c:pt idx="159">
                  <c:v>34737</c:v>
                </c:pt>
                <c:pt idx="160">
                  <c:v>34738</c:v>
                </c:pt>
                <c:pt idx="161">
                  <c:v>34739</c:v>
                </c:pt>
                <c:pt idx="162">
                  <c:v>34740</c:v>
                </c:pt>
                <c:pt idx="163">
                  <c:v>34741</c:v>
                </c:pt>
                <c:pt idx="164">
                  <c:v>34742</c:v>
                </c:pt>
                <c:pt idx="165">
                  <c:v>34743</c:v>
                </c:pt>
                <c:pt idx="166">
                  <c:v>34744</c:v>
                </c:pt>
                <c:pt idx="167">
                  <c:v>34745</c:v>
                </c:pt>
                <c:pt idx="168">
                  <c:v>34746</c:v>
                </c:pt>
                <c:pt idx="169">
                  <c:v>34747</c:v>
                </c:pt>
                <c:pt idx="170">
                  <c:v>34748</c:v>
                </c:pt>
                <c:pt idx="171">
                  <c:v>34749</c:v>
                </c:pt>
                <c:pt idx="172">
                  <c:v>34750</c:v>
                </c:pt>
                <c:pt idx="173">
                  <c:v>34751</c:v>
                </c:pt>
                <c:pt idx="174">
                  <c:v>34752</c:v>
                </c:pt>
                <c:pt idx="175">
                  <c:v>34753</c:v>
                </c:pt>
                <c:pt idx="176">
                  <c:v>34754</c:v>
                </c:pt>
                <c:pt idx="177">
                  <c:v>34755</c:v>
                </c:pt>
                <c:pt idx="178">
                  <c:v>34756</c:v>
                </c:pt>
                <c:pt idx="179">
                  <c:v>34757</c:v>
                </c:pt>
                <c:pt idx="180">
                  <c:v>34758</c:v>
                </c:pt>
                <c:pt idx="181">
                  <c:v>34759</c:v>
                </c:pt>
                <c:pt idx="182">
                  <c:v>34760</c:v>
                </c:pt>
                <c:pt idx="183">
                  <c:v>34761</c:v>
                </c:pt>
                <c:pt idx="184">
                  <c:v>34762</c:v>
                </c:pt>
                <c:pt idx="185">
                  <c:v>34763</c:v>
                </c:pt>
                <c:pt idx="186">
                  <c:v>34764</c:v>
                </c:pt>
                <c:pt idx="187">
                  <c:v>34765</c:v>
                </c:pt>
                <c:pt idx="188">
                  <c:v>34766</c:v>
                </c:pt>
                <c:pt idx="189">
                  <c:v>34767</c:v>
                </c:pt>
                <c:pt idx="190">
                  <c:v>34768</c:v>
                </c:pt>
                <c:pt idx="191">
                  <c:v>34769</c:v>
                </c:pt>
                <c:pt idx="192">
                  <c:v>34770</c:v>
                </c:pt>
                <c:pt idx="193">
                  <c:v>34771</c:v>
                </c:pt>
                <c:pt idx="194">
                  <c:v>34772</c:v>
                </c:pt>
                <c:pt idx="195">
                  <c:v>34773</c:v>
                </c:pt>
                <c:pt idx="196">
                  <c:v>34774</c:v>
                </c:pt>
                <c:pt idx="197">
                  <c:v>34775</c:v>
                </c:pt>
                <c:pt idx="198">
                  <c:v>34776</c:v>
                </c:pt>
                <c:pt idx="199">
                  <c:v>34777</c:v>
                </c:pt>
                <c:pt idx="200">
                  <c:v>34778</c:v>
                </c:pt>
                <c:pt idx="201">
                  <c:v>34779</c:v>
                </c:pt>
                <c:pt idx="202">
                  <c:v>34780</c:v>
                </c:pt>
                <c:pt idx="203">
                  <c:v>34781</c:v>
                </c:pt>
                <c:pt idx="204">
                  <c:v>34782</c:v>
                </c:pt>
                <c:pt idx="205">
                  <c:v>34783</c:v>
                </c:pt>
                <c:pt idx="206">
                  <c:v>34784</c:v>
                </c:pt>
                <c:pt idx="207">
                  <c:v>34785</c:v>
                </c:pt>
                <c:pt idx="208">
                  <c:v>34786</c:v>
                </c:pt>
                <c:pt idx="209">
                  <c:v>34787</c:v>
                </c:pt>
                <c:pt idx="210">
                  <c:v>34788</c:v>
                </c:pt>
                <c:pt idx="211">
                  <c:v>34789</c:v>
                </c:pt>
                <c:pt idx="212">
                  <c:v>34790</c:v>
                </c:pt>
                <c:pt idx="213">
                  <c:v>34791</c:v>
                </c:pt>
                <c:pt idx="214">
                  <c:v>34792</c:v>
                </c:pt>
                <c:pt idx="215">
                  <c:v>34793</c:v>
                </c:pt>
                <c:pt idx="216">
                  <c:v>34794</c:v>
                </c:pt>
                <c:pt idx="217">
                  <c:v>34795</c:v>
                </c:pt>
                <c:pt idx="218">
                  <c:v>34796</c:v>
                </c:pt>
                <c:pt idx="219">
                  <c:v>34797</c:v>
                </c:pt>
                <c:pt idx="220">
                  <c:v>34798</c:v>
                </c:pt>
                <c:pt idx="221">
                  <c:v>34799</c:v>
                </c:pt>
                <c:pt idx="222">
                  <c:v>34800</c:v>
                </c:pt>
                <c:pt idx="223">
                  <c:v>34801</c:v>
                </c:pt>
                <c:pt idx="224">
                  <c:v>34802</c:v>
                </c:pt>
                <c:pt idx="225">
                  <c:v>34803</c:v>
                </c:pt>
                <c:pt idx="226">
                  <c:v>34804</c:v>
                </c:pt>
                <c:pt idx="227">
                  <c:v>34805</c:v>
                </c:pt>
                <c:pt idx="228">
                  <c:v>34806</c:v>
                </c:pt>
                <c:pt idx="229">
                  <c:v>34807</c:v>
                </c:pt>
                <c:pt idx="230">
                  <c:v>34808</c:v>
                </c:pt>
                <c:pt idx="231">
                  <c:v>34809</c:v>
                </c:pt>
                <c:pt idx="232">
                  <c:v>34810</c:v>
                </c:pt>
                <c:pt idx="233">
                  <c:v>34811</c:v>
                </c:pt>
                <c:pt idx="234">
                  <c:v>34812</c:v>
                </c:pt>
                <c:pt idx="235">
                  <c:v>34813</c:v>
                </c:pt>
                <c:pt idx="236">
                  <c:v>34814</c:v>
                </c:pt>
                <c:pt idx="237">
                  <c:v>34815</c:v>
                </c:pt>
                <c:pt idx="238">
                  <c:v>34816</c:v>
                </c:pt>
                <c:pt idx="239">
                  <c:v>34817</c:v>
                </c:pt>
                <c:pt idx="240">
                  <c:v>34818</c:v>
                </c:pt>
                <c:pt idx="241">
                  <c:v>34819</c:v>
                </c:pt>
                <c:pt idx="242">
                  <c:v>34820</c:v>
                </c:pt>
                <c:pt idx="243">
                  <c:v>34821</c:v>
                </c:pt>
                <c:pt idx="244">
                  <c:v>34822</c:v>
                </c:pt>
                <c:pt idx="245">
                  <c:v>34823</c:v>
                </c:pt>
                <c:pt idx="246">
                  <c:v>34824</c:v>
                </c:pt>
                <c:pt idx="247">
                  <c:v>34825</c:v>
                </c:pt>
                <c:pt idx="248">
                  <c:v>34826</c:v>
                </c:pt>
                <c:pt idx="249">
                  <c:v>34827</c:v>
                </c:pt>
                <c:pt idx="250">
                  <c:v>34828</c:v>
                </c:pt>
                <c:pt idx="251">
                  <c:v>34829</c:v>
                </c:pt>
                <c:pt idx="252">
                  <c:v>34830</c:v>
                </c:pt>
                <c:pt idx="253">
                  <c:v>34831</c:v>
                </c:pt>
                <c:pt idx="254">
                  <c:v>34832</c:v>
                </c:pt>
                <c:pt idx="255">
                  <c:v>34833</c:v>
                </c:pt>
                <c:pt idx="256">
                  <c:v>34834</c:v>
                </c:pt>
                <c:pt idx="257">
                  <c:v>34835</c:v>
                </c:pt>
                <c:pt idx="258">
                  <c:v>34836</c:v>
                </c:pt>
                <c:pt idx="259">
                  <c:v>34837</c:v>
                </c:pt>
                <c:pt idx="260">
                  <c:v>34838</c:v>
                </c:pt>
                <c:pt idx="261">
                  <c:v>34839</c:v>
                </c:pt>
                <c:pt idx="262">
                  <c:v>34840</c:v>
                </c:pt>
                <c:pt idx="263">
                  <c:v>34841</c:v>
                </c:pt>
                <c:pt idx="264">
                  <c:v>34842</c:v>
                </c:pt>
                <c:pt idx="265">
                  <c:v>34843</c:v>
                </c:pt>
                <c:pt idx="266">
                  <c:v>34844</c:v>
                </c:pt>
                <c:pt idx="267">
                  <c:v>34845</c:v>
                </c:pt>
                <c:pt idx="268">
                  <c:v>34846</c:v>
                </c:pt>
                <c:pt idx="269">
                  <c:v>34847</c:v>
                </c:pt>
                <c:pt idx="270">
                  <c:v>34848</c:v>
                </c:pt>
                <c:pt idx="271">
                  <c:v>34849</c:v>
                </c:pt>
                <c:pt idx="272">
                  <c:v>34850</c:v>
                </c:pt>
                <c:pt idx="273">
                  <c:v>34851</c:v>
                </c:pt>
                <c:pt idx="274">
                  <c:v>34852</c:v>
                </c:pt>
                <c:pt idx="275">
                  <c:v>34853</c:v>
                </c:pt>
                <c:pt idx="276">
                  <c:v>34854</c:v>
                </c:pt>
                <c:pt idx="277">
                  <c:v>34855</c:v>
                </c:pt>
                <c:pt idx="278">
                  <c:v>34856</c:v>
                </c:pt>
                <c:pt idx="279">
                  <c:v>34857</c:v>
                </c:pt>
                <c:pt idx="280">
                  <c:v>34858</c:v>
                </c:pt>
                <c:pt idx="281">
                  <c:v>34859</c:v>
                </c:pt>
                <c:pt idx="282">
                  <c:v>34860</c:v>
                </c:pt>
                <c:pt idx="283">
                  <c:v>34861</c:v>
                </c:pt>
                <c:pt idx="284">
                  <c:v>34862</c:v>
                </c:pt>
                <c:pt idx="285">
                  <c:v>34863</c:v>
                </c:pt>
                <c:pt idx="286">
                  <c:v>34864</c:v>
                </c:pt>
                <c:pt idx="287">
                  <c:v>34865</c:v>
                </c:pt>
                <c:pt idx="288">
                  <c:v>34866</c:v>
                </c:pt>
                <c:pt idx="289">
                  <c:v>34867</c:v>
                </c:pt>
                <c:pt idx="290">
                  <c:v>34868</c:v>
                </c:pt>
                <c:pt idx="291">
                  <c:v>34869</c:v>
                </c:pt>
                <c:pt idx="292">
                  <c:v>34870</c:v>
                </c:pt>
                <c:pt idx="293">
                  <c:v>34871</c:v>
                </c:pt>
                <c:pt idx="294">
                  <c:v>34872</c:v>
                </c:pt>
                <c:pt idx="295">
                  <c:v>34873</c:v>
                </c:pt>
                <c:pt idx="296">
                  <c:v>34874</c:v>
                </c:pt>
                <c:pt idx="297">
                  <c:v>34875</c:v>
                </c:pt>
                <c:pt idx="298">
                  <c:v>34876</c:v>
                </c:pt>
                <c:pt idx="299">
                  <c:v>34877</c:v>
                </c:pt>
                <c:pt idx="300">
                  <c:v>34878</c:v>
                </c:pt>
                <c:pt idx="301">
                  <c:v>34879</c:v>
                </c:pt>
                <c:pt idx="302">
                  <c:v>34880</c:v>
                </c:pt>
                <c:pt idx="303">
                  <c:v>34881</c:v>
                </c:pt>
                <c:pt idx="304">
                  <c:v>34882</c:v>
                </c:pt>
                <c:pt idx="305">
                  <c:v>34883</c:v>
                </c:pt>
                <c:pt idx="306">
                  <c:v>34884</c:v>
                </c:pt>
                <c:pt idx="307">
                  <c:v>34885</c:v>
                </c:pt>
                <c:pt idx="308">
                  <c:v>34886</c:v>
                </c:pt>
                <c:pt idx="309">
                  <c:v>34887</c:v>
                </c:pt>
                <c:pt idx="310">
                  <c:v>34888</c:v>
                </c:pt>
                <c:pt idx="311">
                  <c:v>34889</c:v>
                </c:pt>
                <c:pt idx="312">
                  <c:v>34890</c:v>
                </c:pt>
                <c:pt idx="313">
                  <c:v>34891</c:v>
                </c:pt>
                <c:pt idx="314">
                  <c:v>34892</c:v>
                </c:pt>
                <c:pt idx="315">
                  <c:v>34893</c:v>
                </c:pt>
                <c:pt idx="316">
                  <c:v>34894</c:v>
                </c:pt>
                <c:pt idx="317">
                  <c:v>34895</c:v>
                </c:pt>
                <c:pt idx="318">
                  <c:v>34896</c:v>
                </c:pt>
                <c:pt idx="319">
                  <c:v>34897</c:v>
                </c:pt>
                <c:pt idx="320">
                  <c:v>34898</c:v>
                </c:pt>
                <c:pt idx="321">
                  <c:v>34899</c:v>
                </c:pt>
                <c:pt idx="322">
                  <c:v>34900</c:v>
                </c:pt>
                <c:pt idx="323">
                  <c:v>34901</c:v>
                </c:pt>
                <c:pt idx="324">
                  <c:v>34902</c:v>
                </c:pt>
                <c:pt idx="325">
                  <c:v>34903</c:v>
                </c:pt>
                <c:pt idx="326">
                  <c:v>34904</c:v>
                </c:pt>
                <c:pt idx="327">
                  <c:v>34905</c:v>
                </c:pt>
                <c:pt idx="328">
                  <c:v>34906</c:v>
                </c:pt>
                <c:pt idx="329">
                  <c:v>34907</c:v>
                </c:pt>
                <c:pt idx="330">
                  <c:v>34908</c:v>
                </c:pt>
                <c:pt idx="331">
                  <c:v>34909</c:v>
                </c:pt>
                <c:pt idx="332">
                  <c:v>34910</c:v>
                </c:pt>
                <c:pt idx="333">
                  <c:v>34911</c:v>
                </c:pt>
                <c:pt idx="334">
                  <c:v>34912</c:v>
                </c:pt>
                <c:pt idx="335">
                  <c:v>34913</c:v>
                </c:pt>
                <c:pt idx="336">
                  <c:v>34914</c:v>
                </c:pt>
                <c:pt idx="337">
                  <c:v>34915</c:v>
                </c:pt>
                <c:pt idx="338">
                  <c:v>34916</c:v>
                </c:pt>
                <c:pt idx="339">
                  <c:v>34917</c:v>
                </c:pt>
                <c:pt idx="340">
                  <c:v>34918</c:v>
                </c:pt>
                <c:pt idx="341">
                  <c:v>34919</c:v>
                </c:pt>
                <c:pt idx="342">
                  <c:v>34920</c:v>
                </c:pt>
                <c:pt idx="343">
                  <c:v>34921</c:v>
                </c:pt>
                <c:pt idx="344">
                  <c:v>34922</c:v>
                </c:pt>
                <c:pt idx="345">
                  <c:v>34923</c:v>
                </c:pt>
                <c:pt idx="346">
                  <c:v>34924</c:v>
                </c:pt>
                <c:pt idx="347">
                  <c:v>34925</c:v>
                </c:pt>
                <c:pt idx="348">
                  <c:v>34926</c:v>
                </c:pt>
                <c:pt idx="349">
                  <c:v>34927</c:v>
                </c:pt>
                <c:pt idx="350">
                  <c:v>34928</c:v>
                </c:pt>
                <c:pt idx="351">
                  <c:v>34929</c:v>
                </c:pt>
                <c:pt idx="352">
                  <c:v>34930</c:v>
                </c:pt>
                <c:pt idx="353">
                  <c:v>34931</c:v>
                </c:pt>
                <c:pt idx="354">
                  <c:v>34932</c:v>
                </c:pt>
                <c:pt idx="355">
                  <c:v>34933</c:v>
                </c:pt>
                <c:pt idx="356">
                  <c:v>34934</c:v>
                </c:pt>
                <c:pt idx="357">
                  <c:v>34935</c:v>
                </c:pt>
                <c:pt idx="358">
                  <c:v>34936</c:v>
                </c:pt>
                <c:pt idx="359">
                  <c:v>34937</c:v>
                </c:pt>
                <c:pt idx="360">
                  <c:v>34938</c:v>
                </c:pt>
                <c:pt idx="361">
                  <c:v>34939</c:v>
                </c:pt>
                <c:pt idx="362">
                  <c:v>34940</c:v>
                </c:pt>
                <c:pt idx="363">
                  <c:v>34941</c:v>
                </c:pt>
                <c:pt idx="364">
                  <c:v>34942</c:v>
                </c:pt>
                <c:pt idx="365">
                  <c:v>34943</c:v>
                </c:pt>
                <c:pt idx="366">
                  <c:v>34944</c:v>
                </c:pt>
                <c:pt idx="367">
                  <c:v>34945</c:v>
                </c:pt>
                <c:pt idx="368">
                  <c:v>34946</c:v>
                </c:pt>
                <c:pt idx="369">
                  <c:v>34947</c:v>
                </c:pt>
                <c:pt idx="370">
                  <c:v>34948</c:v>
                </c:pt>
                <c:pt idx="371">
                  <c:v>34949</c:v>
                </c:pt>
                <c:pt idx="372">
                  <c:v>34950</c:v>
                </c:pt>
                <c:pt idx="373">
                  <c:v>34951</c:v>
                </c:pt>
                <c:pt idx="374">
                  <c:v>34952</c:v>
                </c:pt>
                <c:pt idx="375">
                  <c:v>34953</c:v>
                </c:pt>
                <c:pt idx="376">
                  <c:v>34954</c:v>
                </c:pt>
                <c:pt idx="377">
                  <c:v>34955</c:v>
                </c:pt>
                <c:pt idx="378">
                  <c:v>34956</c:v>
                </c:pt>
                <c:pt idx="379">
                  <c:v>34957</c:v>
                </c:pt>
                <c:pt idx="380">
                  <c:v>34958</c:v>
                </c:pt>
                <c:pt idx="381">
                  <c:v>34959</c:v>
                </c:pt>
                <c:pt idx="382">
                  <c:v>34960</c:v>
                </c:pt>
                <c:pt idx="383">
                  <c:v>34961</c:v>
                </c:pt>
                <c:pt idx="384">
                  <c:v>34962</c:v>
                </c:pt>
                <c:pt idx="385">
                  <c:v>34963</c:v>
                </c:pt>
                <c:pt idx="386">
                  <c:v>34964</c:v>
                </c:pt>
                <c:pt idx="387">
                  <c:v>34965</c:v>
                </c:pt>
                <c:pt idx="388">
                  <c:v>34966</c:v>
                </c:pt>
                <c:pt idx="389">
                  <c:v>34967</c:v>
                </c:pt>
                <c:pt idx="390">
                  <c:v>34968</c:v>
                </c:pt>
                <c:pt idx="391">
                  <c:v>34969</c:v>
                </c:pt>
                <c:pt idx="392">
                  <c:v>34970</c:v>
                </c:pt>
                <c:pt idx="393">
                  <c:v>34971</c:v>
                </c:pt>
                <c:pt idx="394">
                  <c:v>34972</c:v>
                </c:pt>
                <c:pt idx="395">
                  <c:v>34973</c:v>
                </c:pt>
                <c:pt idx="396">
                  <c:v>34974</c:v>
                </c:pt>
                <c:pt idx="397">
                  <c:v>34975</c:v>
                </c:pt>
                <c:pt idx="398">
                  <c:v>34976</c:v>
                </c:pt>
                <c:pt idx="399">
                  <c:v>34977</c:v>
                </c:pt>
                <c:pt idx="400">
                  <c:v>34978</c:v>
                </c:pt>
                <c:pt idx="401">
                  <c:v>34979</c:v>
                </c:pt>
                <c:pt idx="402">
                  <c:v>34980</c:v>
                </c:pt>
                <c:pt idx="403">
                  <c:v>34981</c:v>
                </c:pt>
                <c:pt idx="404">
                  <c:v>34982</c:v>
                </c:pt>
                <c:pt idx="405">
                  <c:v>34983</c:v>
                </c:pt>
                <c:pt idx="406">
                  <c:v>34984</c:v>
                </c:pt>
                <c:pt idx="407">
                  <c:v>34985</c:v>
                </c:pt>
                <c:pt idx="408">
                  <c:v>34986</c:v>
                </c:pt>
                <c:pt idx="409">
                  <c:v>34987</c:v>
                </c:pt>
                <c:pt idx="410">
                  <c:v>34988</c:v>
                </c:pt>
                <c:pt idx="411">
                  <c:v>34989</c:v>
                </c:pt>
                <c:pt idx="412">
                  <c:v>34990</c:v>
                </c:pt>
                <c:pt idx="413">
                  <c:v>34991</c:v>
                </c:pt>
                <c:pt idx="414">
                  <c:v>34992</c:v>
                </c:pt>
                <c:pt idx="415">
                  <c:v>34993</c:v>
                </c:pt>
                <c:pt idx="416">
                  <c:v>34994</c:v>
                </c:pt>
                <c:pt idx="417">
                  <c:v>34995</c:v>
                </c:pt>
                <c:pt idx="418">
                  <c:v>34996</c:v>
                </c:pt>
                <c:pt idx="419">
                  <c:v>34997</c:v>
                </c:pt>
                <c:pt idx="420">
                  <c:v>34998</c:v>
                </c:pt>
                <c:pt idx="421">
                  <c:v>34999</c:v>
                </c:pt>
                <c:pt idx="422">
                  <c:v>35000</c:v>
                </c:pt>
                <c:pt idx="423">
                  <c:v>35001</c:v>
                </c:pt>
                <c:pt idx="424">
                  <c:v>35002</c:v>
                </c:pt>
                <c:pt idx="425">
                  <c:v>35003</c:v>
                </c:pt>
                <c:pt idx="426">
                  <c:v>35004</c:v>
                </c:pt>
                <c:pt idx="427">
                  <c:v>35005</c:v>
                </c:pt>
                <c:pt idx="428">
                  <c:v>35006</c:v>
                </c:pt>
                <c:pt idx="429">
                  <c:v>35007</c:v>
                </c:pt>
                <c:pt idx="430">
                  <c:v>35008</c:v>
                </c:pt>
                <c:pt idx="431">
                  <c:v>35009</c:v>
                </c:pt>
                <c:pt idx="432">
                  <c:v>35010</c:v>
                </c:pt>
                <c:pt idx="433">
                  <c:v>35011</c:v>
                </c:pt>
                <c:pt idx="434">
                  <c:v>35012</c:v>
                </c:pt>
                <c:pt idx="435">
                  <c:v>35013</c:v>
                </c:pt>
                <c:pt idx="436">
                  <c:v>35014</c:v>
                </c:pt>
                <c:pt idx="437">
                  <c:v>35015</c:v>
                </c:pt>
                <c:pt idx="438">
                  <c:v>35016</c:v>
                </c:pt>
                <c:pt idx="439">
                  <c:v>35017</c:v>
                </c:pt>
                <c:pt idx="440">
                  <c:v>35018</c:v>
                </c:pt>
                <c:pt idx="441">
                  <c:v>35019</c:v>
                </c:pt>
                <c:pt idx="442">
                  <c:v>35020</c:v>
                </c:pt>
                <c:pt idx="443">
                  <c:v>35021</c:v>
                </c:pt>
                <c:pt idx="444">
                  <c:v>35022</c:v>
                </c:pt>
                <c:pt idx="445">
                  <c:v>35023</c:v>
                </c:pt>
                <c:pt idx="446">
                  <c:v>35024</c:v>
                </c:pt>
                <c:pt idx="447">
                  <c:v>35025</c:v>
                </c:pt>
                <c:pt idx="448">
                  <c:v>35026</c:v>
                </c:pt>
                <c:pt idx="449">
                  <c:v>35027</c:v>
                </c:pt>
                <c:pt idx="450">
                  <c:v>35028</c:v>
                </c:pt>
                <c:pt idx="451">
                  <c:v>35029</c:v>
                </c:pt>
                <c:pt idx="452">
                  <c:v>35030</c:v>
                </c:pt>
                <c:pt idx="453">
                  <c:v>35031</c:v>
                </c:pt>
                <c:pt idx="454">
                  <c:v>35032</c:v>
                </c:pt>
                <c:pt idx="455">
                  <c:v>35033</c:v>
                </c:pt>
                <c:pt idx="456">
                  <c:v>35034</c:v>
                </c:pt>
                <c:pt idx="457">
                  <c:v>35035</c:v>
                </c:pt>
                <c:pt idx="458">
                  <c:v>35036</c:v>
                </c:pt>
                <c:pt idx="459">
                  <c:v>35037</c:v>
                </c:pt>
                <c:pt idx="460">
                  <c:v>35038</c:v>
                </c:pt>
                <c:pt idx="461">
                  <c:v>35039</c:v>
                </c:pt>
                <c:pt idx="462">
                  <c:v>35040</c:v>
                </c:pt>
                <c:pt idx="463">
                  <c:v>35041</c:v>
                </c:pt>
                <c:pt idx="464">
                  <c:v>35042</c:v>
                </c:pt>
                <c:pt idx="465">
                  <c:v>35043</c:v>
                </c:pt>
                <c:pt idx="466">
                  <c:v>35044</c:v>
                </c:pt>
                <c:pt idx="467">
                  <c:v>35045</c:v>
                </c:pt>
                <c:pt idx="468">
                  <c:v>35046</c:v>
                </c:pt>
                <c:pt idx="469">
                  <c:v>35047</c:v>
                </c:pt>
                <c:pt idx="470">
                  <c:v>35048</c:v>
                </c:pt>
                <c:pt idx="471">
                  <c:v>35049</c:v>
                </c:pt>
                <c:pt idx="472">
                  <c:v>35050</c:v>
                </c:pt>
                <c:pt idx="473">
                  <c:v>35051</c:v>
                </c:pt>
                <c:pt idx="474">
                  <c:v>35052</c:v>
                </c:pt>
                <c:pt idx="475">
                  <c:v>35053</c:v>
                </c:pt>
                <c:pt idx="476">
                  <c:v>35054</c:v>
                </c:pt>
                <c:pt idx="477">
                  <c:v>35055</c:v>
                </c:pt>
                <c:pt idx="478">
                  <c:v>35056</c:v>
                </c:pt>
                <c:pt idx="479">
                  <c:v>35057</c:v>
                </c:pt>
                <c:pt idx="480">
                  <c:v>35058</c:v>
                </c:pt>
                <c:pt idx="481">
                  <c:v>35059</c:v>
                </c:pt>
                <c:pt idx="482">
                  <c:v>35060</c:v>
                </c:pt>
                <c:pt idx="483">
                  <c:v>35061</c:v>
                </c:pt>
                <c:pt idx="484">
                  <c:v>35062</c:v>
                </c:pt>
                <c:pt idx="485">
                  <c:v>35063</c:v>
                </c:pt>
                <c:pt idx="486">
                  <c:v>35064</c:v>
                </c:pt>
                <c:pt idx="487">
                  <c:v>35186</c:v>
                </c:pt>
                <c:pt idx="488">
                  <c:v>35187</c:v>
                </c:pt>
                <c:pt idx="489">
                  <c:v>35188</c:v>
                </c:pt>
                <c:pt idx="490">
                  <c:v>35189</c:v>
                </c:pt>
                <c:pt idx="491">
                  <c:v>35190</c:v>
                </c:pt>
                <c:pt idx="492">
                  <c:v>35191</c:v>
                </c:pt>
                <c:pt idx="493">
                  <c:v>35192</c:v>
                </c:pt>
                <c:pt idx="494">
                  <c:v>35193</c:v>
                </c:pt>
                <c:pt idx="495">
                  <c:v>35194</c:v>
                </c:pt>
                <c:pt idx="496">
                  <c:v>35195</c:v>
                </c:pt>
                <c:pt idx="497">
                  <c:v>35196</c:v>
                </c:pt>
                <c:pt idx="498">
                  <c:v>35197</c:v>
                </c:pt>
                <c:pt idx="499">
                  <c:v>35198</c:v>
                </c:pt>
                <c:pt idx="500">
                  <c:v>35199</c:v>
                </c:pt>
                <c:pt idx="501">
                  <c:v>35200</c:v>
                </c:pt>
                <c:pt idx="502">
                  <c:v>35201</c:v>
                </c:pt>
                <c:pt idx="503">
                  <c:v>35202</c:v>
                </c:pt>
                <c:pt idx="504">
                  <c:v>35203</c:v>
                </c:pt>
                <c:pt idx="505">
                  <c:v>35204</c:v>
                </c:pt>
                <c:pt idx="506">
                  <c:v>35205</c:v>
                </c:pt>
                <c:pt idx="507">
                  <c:v>35206</c:v>
                </c:pt>
                <c:pt idx="508">
                  <c:v>35207</c:v>
                </c:pt>
                <c:pt idx="509">
                  <c:v>35208</c:v>
                </c:pt>
                <c:pt idx="510">
                  <c:v>35209</c:v>
                </c:pt>
                <c:pt idx="511">
                  <c:v>35210</c:v>
                </c:pt>
                <c:pt idx="512">
                  <c:v>35211</c:v>
                </c:pt>
                <c:pt idx="513">
                  <c:v>35212</c:v>
                </c:pt>
                <c:pt idx="514">
                  <c:v>35213</c:v>
                </c:pt>
                <c:pt idx="515">
                  <c:v>35214</c:v>
                </c:pt>
                <c:pt idx="516">
                  <c:v>35215</c:v>
                </c:pt>
                <c:pt idx="517">
                  <c:v>35216</c:v>
                </c:pt>
                <c:pt idx="518">
                  <c:v>35217</c:v>
                </c:pt>
                <c:pt idx="519">
                  <c:v>35218</c:v>
                </c:pt>
                <c:pt idx="520">
                  <c:v>35219</c:v>
                </c:pt>
                <c:pt idx="521">
                  <c:v>35220</c:v>
                </c:pt>
                <c:pt idx="522">
                  <c:v>35221</c:v>
                </c:pt>
                <c:pt idx="523">
                  <c:v>35222</c:v>
                </c:pt>
                <c:pt idx="524">
                  <c:v>35223</c:v>
                </c:pt>
                <c:pt idx="525">
                  <c:v>35224</c:v>
                </c:pt>
                <c:pt idx="526">
                  <c:v>35225</c:v>
                </c:pt>
                <c:pt idx="527">
                  <c:v>35226</c:v>
                </c:pt>
                <c:pt idx="528">
                  <c:v>35227</c:v>
                </c:pt>
                <c:pt idx="529">
                  <c:v>35228</c:v>
                </c:pt>
                <c:pt idx="530">
                  <c:v>35229</c:v>
                </c:pt>
                <c:pt idx="531">
                  <c:v>35230</c:v>
                </c:pt>
                <c:pt idx="532">
                  <c:v>35231</c:v>
                </c:pt>
                <c:pt idx="533">
                  <c:v>35232</c:v>
                </c:pt>
                <c:pt idx="534">
                  <c:v>35233</c:v>
                </c:pt>
                <c:pt idx="535">
                  <c:v>35234</c:v>
                </c:pt>
                <c:pt idx="536">
                  <c:v>35235</c:v>
                </c:pt>
                <c:pt idx="537">
                  <c:v>35236</c:v>
                </c:pt>
                <c:pt idx="538">
                  <c:v>35237</c:v>
                </c:pt>
                <c:pt idx="539">
                  <c:v>35238</c:v>
                </c:pt>
                <c:pt idx="540">
                  <c:v>35239</c:v>
                </c:pt>
                <c:pt idx="541">
                  <c:v>35240</c:v>
                </c:pt>
                <c:pt idx="542">
                  <c:v>35241</c:v>
                </c:pt>
                <c:pt idx="543">
                  <c:v>35242</c:v>
                </c:pt>
                <c:pt idx="544">
                  <c:v>35243</c:v>
                </c:pt>
                <c:pt idx="545">
                  <c:v>35244</c:v>
                </c:pt>
                <c:pt idx="546">
                  <c:v>35245</c:v>
                </c:pt>
                <c:pt idx="547">
                  <c:v>35246</c:v>
                </c:pt>
                <c:pt idx="548">
                  <c:v>35247</c:v>
                </c:pt>
                <c:pt idx="549">
                  <c:v>35248</c:v>
                </c:pt>
                <c:pt idx="550">
                  <c:v>35249</c:v>
                </c:pt>
                <c:pt idx="551">
                  <c:v>35250</c:v>
                </c:pt>
                <c:pt idx="552">
                  <c:v>35251</c:v>
                </c:pt>
                <c:pt idx="553">
                  <c:v>35252</c:v>
                </c:pt>
                <c:pt idx="554">
                  <c:v>35253</c:v>
                </c:pt>
                <c:pt idx="555">
                  <c:v>35254</c:v>
                </c:pt>
                <c:pt idx="556">
                  <c:v>35255</c:v>
                </c:pt>
                <c:pt idx="557">
                  <c:v>35256</c:v>
                </c:pt>
                <c:pt idx="558">
                  <c:v>35257</c:v>
                </c:pt>
                <c:pt idx="559">
                  <c:v>35258</c:v>
                </c:pt>
                <c:pt idx="560">
                  <c:v>35259</c:v>
                </c:pt>
                <c:pt idx="561">
                  <c:v>35260</c:v>
                </c:pt>
                <c:pt idx="562">
                  <c:v>35261</c:v>
                </c:pt>
                <c:pt idx="563">
                  <c:v>35262</c:v>
                </c:pt>
                <c:pt idx="564">
                  <c:v>35263</c:v>
                </c:pt>
                <c:pt idx="565">
                  <c:v>35264</c:v>
                </c:pt>
                <c:pt idx="566">
                  <c:v>35265</c:v>
                </c:pt>
                <c:pt idx="567">
                  <c:v>35266</c:v>
                </c:pt>
                <c:pt idx="568">
                  <c:v>35267</c:v>
                </c:pt>
                <c:pt idx="569">
                  <c:v>35268</c:v>
                </c:pt>
                <c:pt idx="570">
                  <c:v>35269</c:v>
                </c:pt>
                <c:pt idx="571">
                  <c:v>35270</c:v>
                </c:pt>
                <c:pt idx="572">
                  <c:v>35271</c:v>
                </c:pt>
                <c:pt idx="573">
                  <c:v>35272</c:v>
                </c:pt>
                <c:pt idx="574">
                  <c:v>35273</c:v>
                </c:pt>
                <c:pt idx="575">
                  <c:v>35274</c:v>
                </c:pt>
                <c:pt idx="576">
                  <c:v>35275</c:v>
                </c:pt>
                <c:pt idx="577">
                  <c:v>35276</c:v>
                </c:pt>
                <c:pt idx="578">
                  <c:v>35277</c:v>
                </c:pt>
                <c:pt idx="579">
                  <c:v>35278</c:v>
                </c:pt>
                <c:pt idx="580">
                  <c:v>35279</c:v>
                </c:pt>
                <c:pt idx="581">
                  <c:v>35280</c:v>
                </c:pt>
                <c:pt idx="582">
                  <c:v>35281</c:v>
                </c:pt>
                <c:pt idx="583">
                  <c:v>35282</c:v>
                </c:pt>
                <c:pt idx="584">
                  <c:v>35283</c:v>
                </c:pt>
                <c:pt idx="585">
                  <c:v>35284</c:v>
                </c:pt>
                <c:pt idx="586">
                  <c:v>35285</c:v>
                </c:pt>
                <c:pt idx="587">
                  <c:v>35286</c:v>
                </c:pt>
                <c:pt idx="588">
                  <c:v>35287</c:v>
                </c:pt>
                <c:pt idx="589">
                  <c:v>35288</c:v>
                </c:pt>
                <c:pt idx="590">
                  <c:v>35289</c:v>
                </c:pt>
                <c:pt idx="591">
                  <c:v>35290</c:v>
                </c:pt>
                <c:pt idx="592">
                  <c:v>35291</c:v>
                </c:pt>
                <c:pt idx="593">
                  <c:v>35292</c:v>
                </c:pt>
                <c:pt idx="594">
                  <c:v>35293</c:v>
                </c:pt>
                <c:pt idx="595">
                  <c:v>35294</c:v>
                </c:pt>
                <c:pt idx="596">
                  <c:v>35295</c:v>
                </c:pt>
                <c:pt idx="597">
                  <c:v>35296</c:v>
                </c:pt>
                <c:pt idx="598">
                  <c:v>35297</c:v>
                </c:pt>
                <c:pt idx="599">
                  <c:v>35298</c:v>
                </c:pt>
                <c:pt idx="600">
                  <c:v>35299</c:v>
                </c:pt>
                <c:pt idx="601">
                  <c:v>35300</c:v>
                </c:pt>
                <c:pt idx="602">
                  <c:v>35301</c:v>
                </c:pt>
                <c:pt idx="603">
                  <c:v>35302</c:v>
                </c:pt>
                <c:pt idx="604">
                  <c:v>35303</c:v>
                </c:pt>
                <c:pt idx="605">
                  <c:v>35304</c:v>
                </c:pt>
                <c:pt idx="606">
                  <c:v>35305</c:v>
                </c:pt>
                <c:pt idx="607">
                  <c:v>35306</c:v>
                </c:pt>
                <c:pt idx="608">
                  <c:v>35307</c:v>
                </c:pt>
                <c:pt idx="609">
                  <c:v>35308</c:v>
                </c:pt>
                <c:pt idx="610">
                  <c:v>35309</c:v>
                </c:pt>
                <c:pt idx="611">
                  <c:v>35310</c:v>
                </c:pt>
                <c:pt idx="612">
                  <c:v>35311</c:v>
                </c:pt>
                <c:pt idx="613">
                  <c:v>35312</c:v>
                </c:pt>
                <c:pt idx="614">
                  <c:v>35313</c:v>
                </c:pt>
                <c:pt idx="615">
                  <c:v>35314</c:v>
                </c:pt>
                <c:pt idx="616">
                  <c:v>35315</c:v>
                </c:pt>
                <c:pt idx="617">
                  <c:v>35316</c:v>
                </c:pt>
                <c:pt idx="618">
                  <c:v>35317</c:v>
                </c:pt>
                <c:pt idx="619">
                  <c:v>35318</c:v>
                </c:pt>
                <c:pt idx="620">
                  <c:v>35319</c:v>
                </c:pt>
                <c:pt idx="621">
                  <c:v>35320</c:v>
                </c:pt>
                <c:pt idx="622">
                  <c:v>35321</c:v>
                </c:pt>
                <c:pt idx="623">
                  <c:v>35322</c:v>
                </c:pt>
                <c:pt idx="624">
                  <c:v>35323</c:v>
                </c:pt>
                <c:pt idx="625">
                  <c:v>35324</c:v>
                </c:pt>
                <c:pt idx="626">
                  <c:v>35325</c:v>
                </c:pt>
                <c:pt idx="627">
                  <c:v>35326</c:v>
                </c:pt>
                <c:pt idx="628">
                  <c:v>35327</c:v>
                </c:pt>
                <c:pt idx="629">
                  <c:v>35328</c:v>
                </c:pt>
                <c:pt idx="630">
                  <c:v>35329</c:v>
                </c:pt>
                <c:pt idx="631">
                  <c:v>35330</c:v>
                </c:pt>
                <c:pt idx="632">
                  <c:v>35331</c:v>
                </c:pt>
                <c:pt idx="633">
                  <c:v>35332</c:v>
                </c:pt>
                <c:pt idx="634">
                  <c:v>35333</c:v>
                </c:pt>
                <c:pt idx="635">
                  <c:v>35334</c:v>
                </c:pt>
                <c:pt idx="636">
                  <c:v>35335</c:v>
                </c:pt>
                <c:pt idx="637">
                  <c:v>35336</c:v>
                </c:pt>
                <c:pt idx="638">
                  <c:v>35337</c:v>
                </c:pt>
                <c:pt idx="639">
                  <c:v>35338</c:v>
                </c:pt>
                <c:pt idx="640">
                  <c:v>35339</c:v>
                </c:pt>
                <c:pt idx="641">
                  <c:v>35340</c:v>
                </c:pt>
                <c:pt idx="642">
                  <c:v>35341</c:v>
                </c:pt>
                <c:pt idx="643">
                  <c:v>35342</c:v>
                </c:pt>
                <c:pt idx="644">
                  <c:v>35343</c:v>
                </c:pt>
                <c:pt idx="645">
                  <c:v>35344</c:v>
                </c:pt>
                <c:pt idx="646">
                  <c:v>35345</c:v>
                </c:pt>
                <c:pt idx="647">
                  <c:v>35346</c:v>
                </c:pt>
                <c:pt idx="648">
                  <c:v>35347</c:v>
                </c:pt>
                <c:pt idx="649">
                  <c:v>35348</c:v>
                </c:pt>
                <c:pt idx="650">
                  <c:v>35349</c:v>
                </c:pt>
                <c:pt idx="651">
                  <c:v>35350</c:v>
                </c:pt>
                <c:pt idx="652">
                  <c:v>35351</c:v>
                </c:pt>
                <c:pt idx="653">
                  <c:v>35352</c:v>
                </c:pt>
                <c:pt idx="654">
                  <c:v>35353</c:v>
                </c:pt>
                <c:pt idx="655">
                  <c:v>35354</c:v>
                </c:pt>
                <c:pt idx="656">
                  <c:v>35355</c:v>
                </c:pt>
                <c:pt idx="657">
                  <c:v>35356</c:v>
                </c:pt>
                <c:pt idx="658">
                  <c:v>35357</c:v>
                </c:pt>
                <c:pt idx="659">
                  <c:v>35358</c:v>
                </c:pt>
                <c:pt idx="660">
                  <c:v>35359</c:v>
                </c:pt>
                <c:pt idx="661">
                  <c:v>35360</c:v>
                </c:pt>
                <c:pt idx="662">
                  <c:v>35361</c:v>
                </c:pt>
                <c:pt idx="663">
                  <c:v>35362</c:v>
                </c:pt>
                <c:pt idx="664">
                  <c:v>35363</c:v>
                </c:pt>
                <c:pt idx="665">
                  <c:v>35364</c:v>
                </c:pt>
                <c:pt idx="666">
                  <c:v>35365</c:v>
                </c:pt>
                <c:pt idx="667">
                  <c:v>35366</c:v>
                </c:pt>
                <c:pt idx="668">
                  <c:v>35367</c:v>
                </c:pt>
                <c:pt idx="669">
                  <c:v>35368</c:v>
                </c:pt>
                <c:pt idx="670">
                  <c:v>35369</c:v>
                </c:pt>
                <c:pt idx="671">
                  <c:v>35370</c:v>
                </c:pt>
                <c:pt idx="672">
                  <c:v>35371</c:v>
                </c:pt>
                <c:pt idx="673">
                  <c:v>35372</c:v>
                </c:pt>
                <c:pt idx="674">
                  <c:v>35373</c:v>
                </c:pt>
                <c:pt idx="675">
                  <c:v>35374</c:v>
                </c:pt>
                <c:pt idx="676">
                  <c:v>35375</c:v>
                </c:pt>
                <c:pt idx="677">
                  <c:v>35376</c:v>
                </c:pt>
                <c:pt idx="678">
                  <c:v>35377</c:v>
                </c:pt>
                <c:pt idx="679">
                  <c:v>35378</c:v>
                </c:pt>
                <c:pt idx="680">
                  <c:v>35379</c:v>
                </c:pt>
                <c:pt idx="681">
                  <c:v>35380</c:v>
                </c:pt>
                <c:pt idx="682">
                  <c:v>35381</c:v>
                </c:pt>
                <c:pt idx="683">
                  <c:v>35382</c:v>
                </c:pt>
                <c:pt idx="684">
                  <c:v>35383</c:v>
                </c:pt>
                <c:pt idx="685">
                  <c:v>35384</c:v>
                </c:pt>
                <c:pt idx="686">
                  <c:v>35385</c:v>
                </c:pt>
                <c:pt idx="687">
                  <c:v>35386</c:v>
                </c:pt>
                <c:pt idx="688">
                  <c:v>35387</c:v>
                </c:pt>
                <c:pt idx="689">
                  <c:v>35388</c:v>
                </c:pt>
                <c:pt idx="690">
                  <c:v>35389</c:v>
                </c:pt>
                <c:pt idx="691">
                  <c:v>35390</c:v>
                </c:pt>
                <c:pt idx="692">
                  <c:v>35391</c:v>
                </c:pt>
                <c:pt idx="693">
                  <c:v>35392</c:v>
                </c:pt>
                <c:pt idx="694">
                  <c:v>35393</c:v>
                </c:pt>
                <c:pt idx="695">
                  <c:v>35394</c:v>
                </c:pt>
                <c:pt idx="696">
                  <c:v>35395</c:v>
                </c:pt>
                <c:pt idx="697">
                  <c:v>35396</c:v>
                </c:pt>
                <c:pt idx="698">
                  <c:v>35397</c:v>
                </c:pt>
                <c:pt idx="699">
                  <c:v>35398</c:v>
                </c:pt>
                <c:pt idx="700">
                  <c:v>35399</c:v>
                </c:pt>
                <c:pt idx="701">
                  <c:v>35400</c:v>
                </c:pt>
                <c:pt idx="702">
                  <c:v>35401</c:v>
                </c:pt>
                <c:pt idx="703">
                  <c:v>35402</c:v>
                </c:pt>
                <c:pt idx="704">
                  <c:v>35403</c:v>
                </c:pt>
                <c:pt idx="705">
                  <c:v>35404</c:v>
                </c:pt>
                <c:pt idx="706">
                  <c:v>35405</c:v>
                </c:pt>
                <c:pt idx="707">
                  <c:v>35406</c:v>
                </c:pt>
                <c:pt idx="708">
                  <c:v>35407</c:v>
                </c:pt>
                <c:pt idx="709">
                  <c:v>35408</c:v>
                </c:pt>
                <c:pt idx="710">
                  <c:v>35409</c:v>
                </c:pt>
                <c:pt idx="711">
                  <c:v>35410</c:v>
                </c:pt>
                <c:pt idx="712">
                  <c:v>35411</c:v>
                </c:pt>
                <c:pt idx="713">
                  <c:v>35412</c:v>
                </c:pt>
                <c:pt idx="714">
                  <c:v>35413</c:v>
                </c:pt>
                <c:pt idx="715">
                  <c:v>35414</c:v>
                </c:pt>
                <c:pt idx="716">
                  <c:v>35415</c:v>
                </c:pt>
                <c:pt idx="717">
                  <c:v>35416</c:v>
                </c:pt>
                <c:pt idx="718">
                  <c:v>35417</c:v>
                </c:pt>
                <c:pt idx="719">
                  <c:v>35418</c:v>
                </c:pt>
                <c:pt idx="720">
                  <c:v>35419</c:v>
                </c:pt>
                <c:pt idx="721">
                  <c:v>35420</c:v>
                </c:pt>
                <c:pt idx="722">
                  <c:v>35421</c:v>
                </c:pt>
                <c:pt idx="723">
                  <c:v>35422</c:v>
                </c:pt>
                <c:pt idx="724">
                  <c:v>35423</c:v>
                </c:pt>
                <c:pt idx="725">
                  <c:v>35424</c:v>
                </c:pt>
                <c:pt idx="726">
                  <c:v>35425</c:v>
                </c:pt>
                <c:pt idx="727">
                  <c:v>35426</c:v>
                </c:pt>
                <c:pt idx="728">
                  <c:v>35427</c:v>
                </c:pt>
                <c:pt idx="729">
                  <c:v>35428</c:v>
                </c:pt>
                <c:pt idx="730">
                  <c:v>35429</c:v>
                </c:pt>
                <c:pt idx="731">
                  <c:v>35430</c:v>
                </c:pt>
                <c:pt idx="732">
                  <c:v>35551</c:v>
                </c:pt>
                <c:pt idx="733">
                  <c:v>35552</c:v>
                </c:pt>
                <c:pt idx="734">
                  <c:v>35553</c:v>
                </c:pt>
                <c:pt idx="735">
                  <c:v>35554</c:v>
                </c:pt>
                <c:pt idx="736">
                  <c:v>35555</c:v>
                </c:pt>
                <c:pt idx="737">
                  <c:v>35556</c:v>
                </c:pt>
                <c:pt idx="738">
                  <c:v>35557</c:v>
                </c:pt>
                <c:pt idx="739">
                  <c:v>35558</c:v>
                </c:pt>
                <c:pt idx="740">
                  <c:v>35559</c:v>
                </c:pt>
                <c:pt idx="741">
                  <c:v>35560</c:v>
                </c:pt>
                <c:pt idx="742">
                  <c:v>35561</c:v>
                </c:pt>
                <c:pt idx="743">
                  <c:v>35562</c:v>
                </c:pt>
                <c:pt idx="744">
                  <c:v>35563</c:v>
                </c:pt>
                <c:pt idx="745">
                  <c:v>35564</c:v>
                </c:pt>
                <c:pt idx="746">
                  <c:v>35565</c:v>
                </c:pt>
                <c:pt idx="747">
                  <c:v>35566</c:v>
                </c:pt>
                <c:pt idx="748">
                  <c:v>35567</c:v>
                </c:pt>
                <c:pt idx="749">
                  <c:v>35568</c:v>
                </c:pt>
                <c:pt idx="750">
                  <c:v>35569</c:v>
                </c:pt>
                <c:pt idx="751">
                  <c:v>35570</c:v>
                </c:pt>
                <c:pt idx="752">
                  <c:v>35571</c:v>
                </c:pt>
                <c:pt idx="753">
                  <c:v>35572</c:v>
                </c:pt>
                <c:pt idx="754">
                  <c:v>35573</c:v>
                </c:pt>
                <c:pt idx="755">
                  <c:v>35574</c:v>
                </c:pt>
                <c:pt idx="756">
                  <c:v>35575</c:v>
                </c:pt>
                <c:pt idx="757">
                  <c:v>35576</c:v>
                </c:pt>
                <c:pt idx="758">
                  <c:v>35577</c:v>
                </c:pt>
                <c:pt idx="759">
                  <c:v>35578</c:v>
                </c:pt>
                <c:pt idx="760">
                  <c:v>35579</c:v>
                </c:pt>
                <c:pt idx="761">
                  <c:v>35580</c:v>
                </c:pt>
                <c:pt idx="762">
                  <c:v>35581</c:v>
                </c:pt>
                <c:pt idx="763">
                  <c:v>35582</c:v>
                </c:pt>
                <c:pt idx="764">
                  <c:v>35583</c:v>
                </c:pt>
                <c:pt idx="765">
                  <c:v>35584</c:v>
                </c:pt>
                <c:pt idx="766">
                  <c:v>35585</c:v>
                </c:pt>
                <c:pt idx="767">
                  <c:v>35586</c:v>
                </c:pt>
                <c:pt idx="768">
                  <c:v>35587</c:v>
                </c:pt>
                <c:pt idx="769">
                  <c:v>35588</c:v>
                </c:pt>
                <c:pt idx="770">
                  <c:v>35589</c:v>
                </c:pt>
                <c:pt idx="771">
                  <c:v>35590</c:v>
                </c:pt>
                <c:pt idx="772">
                  <c:v>35591</c:v>
                </c:pt>
                <c:pt idx="773">
                  <c:v>35592</c:v>
                </c:pt>
                <c:pt idx="774">
                  <c:v>35593</c:v>
                </c:pt>
                <c:pt idx="775">
                  <c:v>35594</c:v>
                </c:pt>
                <c:pt idx="776">
                  <c:v>35595</c:v>
                </c:pt>
                <c:pt idx="777">
                  <c:v>35596</c:v>
                </c:pt>
                <c:pt idx="778">
                  <c:v>35597</c:v>
                </c:pt>
                <c:pt idx="779">
                  <c:v>35598</c:v>
                </c:pt>
                <c:pt idx="780">
                  <c:v>35599</c:v>
                </c:pt>
                <c:pt idx="781">
                  <c:v>35600</c:v>
                </c:pt>
                <c:pt idx="782">
                  <c:v>35601</c:v>
                </c:pt>
                <c:pt idx="783">
                  <c:v>35602</c:v>
                </c:pt>
                <c:pt idx="784">
                  <c:v>35603</c:v>
                </c:pt>
                <c:pt idx="785">
                  <c:v>35604</c:v>
                </c:pt>
                <c:pt idx="786">
                  <c:v>35605</c:v>
                </c:pt>
                <c:pt idx="787">
                  <c:v>35606</c:v>
                </c:pt>
                <c:pt idx="788">
                  <c:v>35607</c:v>
                </c:pt>
                <c:pt idx="789">
                  <c:v>35608</c:v>
                </c:pt>
                <c:pt idx="790">
                  <c:v>35609</c:v>
                </c:pt>
                <c:pt idx="791">
                  <c:v>35610</c:v>
                </c:pt>
                <c:pt idx="792">
                  <c:v>35611</c:v>
                </c:pt>
                <c:pt idx="793">
                  <c:v>35612</c:v>
                </c:pt>
                <c:pt idx="794">
                  <c:v>35613</c:v>
                </c:pt>
                <c:pt idx="795">
                  <c:v>35614</c:v>
                </c:pt>
                <c:pt idx="796">
                  <c:v>35615</c:v>
                </c:pt>
                <c:pt idx="797">
                  <c:v>35616</c:v>
                </c:pt>
                <c:pt idx="798">
                  <c:v>35617</c:v>
                </c:pt>
                <c:pt idx="799">
                  <c:v>35618</c:v>
                </c:pt>
                <c:pt idx="800">
                  <c:v>35619</c:v>
                </c:pt>
                <c:pt idx="801">
                  <c:v>35620</c:v>
                </c:pt>
                <c:pt idx="802">
                  <c:v>35621</c:v>
                </c:pt>
                <c:pt idx="803">
                  <c:v>35622</c:v>
                </c:pt>
                <c:pt idx="804">
                  <c:v>35623</c:v>
                </c:pt>
                <c:pt idx="805">
                  <c:v>35624</c:v>
                </c:pt>
                <c:pt idx="806">
                  <c:v>35625</c:v>
                </c:pt>
                <c:pt idx="807">
                  <c:v>35626</c:v>
                </c:pt>
                <c:pt idx="808">
                  <c:v>35627</c:v>
                </c:pt>
                <c:pt idx="809">
                  <c:v>35628</c:v>
                </c:pt>
                <c:pt idx="810">
                  <c:v>35629</c:v>
                </c:pt>
                <c:pt idx="811">
                  <c:v>35630</c:v>
                </c:pt>
                <c:pt idx="812">
                  <c:v>35631</c:v>
                </c:pt>
                <c:pt idx="813">
                  <c:v>35632</c:v>
                </c:pt>
                <c:pt idx="814">
                  <c:v>35633</c:v>
                </c:pt>
                <c:pt idx="815">
                  <c:v>35634</c:v>
                </c:pt>
                <c:pt idx="816">
                  <c:v>35635</c:v>
                </c:pt>
                <c:pt idx="817">
                  <c:v>35636</c:v>
                </c:pt>
                <c:pt idx="818">
                  <c:v>35637</c:v>
                </c:pt>
                <c:pt idx="819">
                  <c:v>35638</c:v>
                </c:pt>
                <c:pt idx="820">
                  <c:v>35639</c:v>
                </c:pt>
                <c:pt idx="821">
                  <c:v>35640</c:v>
                </c:pt>
                <c:pt idx="822">
                  <c:v>35641</c:v>
                </c:pt>
                <c:pt idx="823">
                  <c:v>35642</c:v>
                </c:pt>
                <c:pt idx="824">
                  <c:v>35643</c:v>
                </c:pt>
                <c:pt idx="825">
                  <c:v>35644</c:v>
                </c:pt>
                <c:pt idx="826">
                  <c:v>35645</c:v>
                </c:pt>
                <c:pt idx="827">
                  <c:v>35646</c:v>
                </c:pt>
                <c:pt idx="828">
                  <c:v>35647</c:v>
                </c:pt>
                <c:pt idx="829">
                  <c:v>35648</c:v>
                </c:pt>
                <c:pt idx="830">
                  <c:v>35649</c:v>
                </c:pt>
                <c:pt idx="831">
                  <c:v>35650</c:v>
                </c:pt>
                <c:pt idx="832">
                  <c:v>35651</c:v>
                </c:pt>
                <c:pt idx="833">
                  <c:v>35652</c:v>
                </c:pt>
                <c:pt idx="834">
                  <c:v>35653</c:v>
                </c:pt>
                <c:pt idx="835">
                  <c:v>35654</c:v>
                </c:pt>
                <c:pt idx="836">
                  <c:v>35655</c:v>
                </c:pt>
                <c:pt idx="837">
                  <c:v>35656</c:v>
                </c:pt>
                <c:pt idx="838">
                  <c:v>35657</c:v>
                </c:pt>
                <c:pt idx="839">
                  <c:v>35658</c:v>
                </c:pt>
                <c:pt idx="840">
                  <c:v>35659</c:v>
                </c:pt>
                <c:pt idx="841">
                  <c:v>35660</c:v>
                </c:pt>
                <c:pt idx="842">
                  <c:v>35661</c:v>
                </c:pt>
                <c:pt idx="843">
                  <c:v>35662</c:v>
                </c:pt>
                <c:pt idx="844">
                  <c:v>35663</c:v>
                </c:pt>
                <c:pt idx="845">
                  <c:v>35664</c:v>
                </c:pt>
                <c:pt idx="846">
                  <c:v>35665</c:v>
                </c:pt>
                <c:pt idx="847">
                  <c:v>35666</c:v>
                </c:pt>
                <c:pt idx="848">
                  <c:v>35667</c:v>
                </c:pt>
                <c:pt idx="849">
                  <c:v>35668</c:v>
                </c:pt>
                <c:pt idx="850">
                  <c:v>35669</c:v>
                </c:pt>
                <c:pt idx="851">
                  <c:v>35670</c:v>
                </c:pt>
                <c:pt idx="852">
                  <c:v>35671</c:v>
                </c:pt>
                <c:pt idx="853">
                  <c:v>35672</c:v>
                </c:pt>
                <c:pt idx="854">
                  <c:v>35673</c:v>
                </c:pt>
                <c:pt idx="855">
                  <c:v>35674</c:v>
                </c:pt>
                <c:pt idx="856">
                  <c:v>35675</c:v>
                </c:pt>
                <c:pt idx="857">
                  <c:v>35676</c:v>
                </c:pt>
                <c:pt idx="858">
                  <c:v>35677</c:v>
                </c:pt>
                <c:pt idx="859">
                  <c:v>35678</c:v>
                </c:pt>
                <c:pt idx="860">
                  <c:v>35679</c:v>
                </c:pt>
                <c:pt idx="861">
                  <c:v>35680</c:v>
                </c:pt>
                <c:pt idx="862">
                  <c:v>35681</c:v>
                </c:pt>
                <c:pt idx="863">
                  <c:v>35682</c:v>
                </c:pt>
                <c:pt idx="864">
                  <c:v>35683</c:v>
                </c:pt>
                <c:pt idx="865">
                  <c:v>35684</c:v>
                </c:pt>
                <c:pt idx="866">
                  <c:v>35685</c:v>
                </c:pt>
                <c:pt idx="867">
                  <c:v>35686</c:v>
                </c:pt>
                <c:pt idx="868">
                  <c:v>35687</c:v>
                </c:pt>
                <c:pt idx="869">
                  <c:v>35688</c:v>
                </c:pt>
                <c:pt idx="870">
                  <c:v>35689</c:v>
                </c:pt>
                <c:pt idx="871">
                  <c:v>35690</c:v>
                </c:pt>
                <c:pt idx="872">
                  <c:v>35691</c:v>
                </c:pt>
                <c:pt idx="873">
                  <c:v>35692</c:v>
                </c:pt>
                <c:pt idx="874">
                  <c:v>35693</c:v>
                </c:pt>
                <c:pt idx="875">
                  <c:v>35694</c:v>
                </c:pt>
                <c:pt idx="876">
                  <c:v>35695</c:v>
                </c:pt>
                <c:pt idx="877">
                  <c:v>35696</c:v>
                </c:pt>
                <c:pt idx="878">
                  <c:v>35697</c:v>
                </c:pt>
                <c:pt idx="879">
                  <c:v>35698</c:v>
                </c:pt>
                <c:pt idx="880">
                  <c:v>35699</c:v>
                </c:pt>
                <c:pt idx="881">
                  <c:v>35700</c:v>
                </c:pt>
                <c:pt idx="882">
                  <c:v>35701</c:v>
                </c:pt>
                <c:pt idx="883">
                  <c:v>35702</c:v>
                </c:pt>
                <c:pt idx="884">
                  <c:v>35703</c:v>
                </c:pt>
                <c:pt idx="885">
                  <c:v>35704</c:v>
                </c:pt>
                <c:pt idx="886">
                  <c:v>35705</c:v>
                </c:pt>
                <c:pt idx="887">
                  <c:v>35706</c:v>
                </c:pt>
                <c:pt idx="888">
                  <c:v>35707</c:v>
                </c:pt>
                <c:pt idx="889">
                  <c:v>35708</c:v>
                </c:pt>
                <c:pt idx="890">
                  <c:v>35709</c:v>
                </c:pt>
                <c:pt idx="891">
                  <c:v>35710</c:v>
                </c:pt>
                <c:pt idx="892">
                  <c:v>35711</c:v>
                </c:pt>
                <c:pt idx="893">
                  <c:v>35712</c:v>
                </c:pt>
                <c:pt idx="894">
                  <c:v>35713</c:v>
                </c:pt>
                <c:pt idx="895">
                  <c:v>35714</c:v>
                </c:pt>
                <c:pt idx="896">
                  <c:v>35715</c:v>
                </c:pt>
                <c:pt idx="897">
                  <c:v>35716</c:v>
                </c:pt>
                <c:pt idx="898">
                  <c:v>35717</c:v>
                </c:pt>
                <c:pt idx="899">
                  <c:v>35718</c:v>
                </c:pt>
                <c:pt idx="900">
                  <c:v>35719</c:v>
                </c:pt>
                <c:pt idx="901">
                  <c:v>35720</c:v>
                </c:pt>
                <c:pt idx="902">
                  <c:v>35721</c:v>
                </c:pt>
                <c:pt idx="903">
                  <c:v>35722</c:v>
                </c:pt>
                <c:pt idx="904">
                  <c:v>35723</c:v>
                </c:pt>
                <c:pt idx="905">
                  <c:v>35724</c:v>
                </c:pt>
                <c:pt idx="906">
                  <c:v>35725</c:v>
                </c:pt>
                <c:pt idx="907">
                  <c:v>35726</c:v>
                </c:pt>
                <c:pt idx="908">
                  <c:v>35727</c:v>
                </c:pt>
                <c:pt idx="909">
                  <c:v>35728</c:v>
                </c:pt>
                <c:pt idx="910">
                  <c:v>35729</c:v>
                </c:pt>
                <c:pt idx="911">
                  <c:v>35730</c:v>
                </c:pt>
                <c:pt idx="912">
                  <c:v>35731</c:v>
                </c:pt>
                <c:pt idx="913">
                  <c:v>35732</c:v>
                </c:pt>
                <c:pt idx="914">
                  <c:v>35733</c:v>
                </c:pt>
                <c:pt idx="915">
                  <c:v>35734</c:v>
                </c:pt>
                <c:pt idx="916">
                  <c:v>35735</c:v>
                </c:pt>
                <c:pt idx="917">
                  <c:v>35736</c:v>
                </c:pt>
                <c:pt idx="918">
                  <c:v>35737</c:v>
                </c:pt>
                <c:pt idx="919">
                  <c:v>35738</c:v>
                </c:pt>
                <c:pt idx="920">
                  <c:v>35739</c:v>
                </c:pt>
                <c:pt idx="921">
                  <c:v>35740</c:v>
                </c:pt>
                <c:pt idx="922">
                  <c:v>35741</c:v>
                </c:pt>
                <c:pt idx="923">
                  <c:v>35742</c:v>
                </c:pt>
                <c:pt idx="924">
                  <c:v>35743</c:v>
                </c:pt>
                <c:pt idx="925">
                  <c:v>35744</c:v>
                </c:pt>
                <c:pt idx="926">
                  <c:v>35745</c:v>
                </c:pt>
                <c:pt idx="927">
                  <c:v>35746</c:v>
                </c:pt>
                <c:pt idx="928">
                  <c:v>35747</c:v>
                </c:pt>
                <c:pt idx="929">
                  <c:v>35748</c:v>
                </c:pt>
                <c:pt idx="930">
                  <c:v>35749</c:v>
                </c:pt>
                <c:pt idx="931">
                  <c:v>35750</c:v>
                </c:pt>
                <c:pt idx="932">
                  <c:v>35751</c:v>
                </c:pt>
                <c:pt idx="933">
                  <c:v>35752</c:v>
                </c:pt>
                <c:pt idx="934">
                  <c:v>35753</c:v>
                </c:pt>
                <c:pt idx="935">
                  <c:v>35754</c:v>
                </c:pt>
                <c:pt idx="936">
                  <c:v>35755</c:v>
                </c:pt>
                <c:pt idx="937">
                  <c:v>35756</c:v>
                </c:pt>
                <c:pt idx="938">
                  <c:v>35757</c:v>
                </c:pt>
                <c:pt idx="939">
                  <c:v>35758</c:v>
                </c:pt>
                <c:pt idx="940">
                  <c:v>35759</c:v>
                </c:pt>
                <c:pt idx="941">
                  <c:v>35760</c:v>
                </c:pt>
                <c:pt idx="942">
                  <c:v>35761</c:v>
                </c:pt>
                <c:pt idx="943">
                  <c:v>35762</c:v>
                </c:pt>
                <c:pt idx="944">
                  <c:v>35763</c:v>
                </c:pt>
                <c:pt idx="945">
                  <c:v>35764</c:v>
                </c:pt>
                <c:pt idx="946">
                  <c:v>35765</c:v>
                </c:pt>
                <c:pt idx="947">
                  <c:v>35766</c:v>
                </c:pt>
                <c:pt idx="948">
                  <c:v>35767</c:v>
                </c:pt>
                <c:pt idx="949">
                  <c:v>35768</c:v>
                </c:pt>
                <c:pt idx="950">
                  <c:v>35769</c:v>
                </c:pt>
                <c:pt idx="951">
                  <c:v>35770</c:v>
                </c:pt>
                <c:pt idx="952">
                  <c:v>35771</c:v>
                </c:pt>
                <c:pt idx="953">
                  <c:v>35772</c:v>
                </c:pt>
                <c:pt idx="954">
                  <c:v>35773</c:v>
                </c:pt>
                <c:pt idx="955">
                  <c:v>35774</c:v>
                </c:pt>
                <c:pt idx="956">
                  <c:v>35775</c:v>
                </c:pt>
                <c:pt idx="957">
                  <c:v>35776</c:v>
                </c:pt>
                <c:pt idx="958">
                  <c:v>35777</c:v>
                </c:pt>
                <c:pt idx="959">
                  <c:v>35778</c:v>
                </c:pt>
                <c:pt idx="960">
                  <c:v>35779</c:v>
                </c:pt>
                <c:pt idx="961">
                  <c:v>35780</c:v>
                </c:pt>
                <c:pt idx="962">
                  <c:v>35781</c:v>
                </c:pt>
                <c:pt idx="963">
                  <c:v>35782</c:v>
                </c:pt>
                <c:pt idx="964">
                  <c:v>35783</c:v>
                </c:pt>
                <c:pt idx="965">
                  <c:v>35784</c:v>
                </c:pt>
                <c:pt idx="966">
                  <c:v>35785</c:v>
                </c:pt>
                <c:pt idx="967">
                  <c:v>35786</c:v>
                </c:pt>
                <c:pt idx="968">
                  <c:v>35787</c:v>
                </c:pt>
                <c:pt idx="969">
                  <c:v>35788</c:v>
                </c:pt>
                <c:pt idx="970">
                  <c:v>35789</c:v>
                </c:pt>
                <c:pt idx="971">
                  <c:v>35790</c:v>
                </c:pt>
                <c:pt idx="972">
                  <c:v>35791</c:v>
                </c:pt>
                <c:pt idx="973">
                  <c:v>35792</c:v>
                </c:pt>
                <c:pt idx="974">
                  <c:v>35793</c:v>
                </c:pt>
                <c:pt idx="975">
                  <c:v>35794</c:v>
                </c:pt>
                <c:pt idx="976">
                  <c:v>35795</c:v>
                </c:pt>
                <c:pt idx="977">
                  <c:v>35886</c:v>
                </c:pt>
                <c:pt idx="978">
                  <c:v>35887</c:v>
                </c:pt>
                <c:pt idx="979">
                  <c:v>35888</c:v>
                </c:pt>
                <c:pt idx="980">
                  <c:v>35889</c:v>
                </c:pt>
                <c:pt idx="981">
                  <c:v>35890</c:v>
                </c:pt>
                <c:pt idx="982">
                  <c:v>35891</c:v>
                </c:pt>
                <c:pt idx="983">
                  <c:v>35892</c:v>
                </c:pt>
                <c:pt idx="984">
                  <c:v>35893</c:v>
                </c:pt>
                <c:pt idx="985">
                  <c:v>35894</c:v>
                </c:pt>
                <c:pt idx="986">
                  <c:v>35895</c:v>
                </c:pt>
                <c:pt idx="987">
                  <c:v>35896</c:v>
                </c:pt>
                <c:pt idx="988">
                  <c:v>35897</c:v>
                </c:pt>
                <c:pt idx="989">
                  <c:v>35898</c:v>
                </c:pt>
                <c:pt idx="990">
                  <c:v>35899</c:v>
                </c:pt>
                <c:pt idx="991">
                  <c:v>35900</c:v>
                </c:pt>
                <c:pt idx="992">
                  <c:v>35901</c:v>
                </c:pt>
                <c:pt idx="993">
                  <c:v>35902</c:v>
                </c:pt>
                <c:pt idx="994">
                  <c:v>35903</c:v>
                </c:pt>
                <c:pt idx="995">
                  <c:v>35904</c:v>
                </c:pt>
                <c:pt idx="996">
                  <c:v>35905</c:v>
                </c:pt>
                <c:pt idx="997">
                  <c:v>35906</c:v>
                </c:pt>
                <c:pt idx="998">
                  <c:v>35907</c:v>
                </c:pt>
                <c:pt idx="999">
                  <c:v>35908</c:v>
                </c:pt>
                <c:pt idx="1000">
                  <c:v>35909</c:v>
                </c:pt>
                <c:pt idx="1001">
                  <c:v>35910</c:v>
                </c:pt>
                <c:pt idx="1002">
                  <c:v>35911</c:v>
                </c:pt>
                <c:pt idx="1003">
                  <c:v>35912</c:v>
                </c:pt>
                <c:pt idx="1004">
                  <c:v>35913</c:v>
                </c:pt>
                <c:pt idx="1005">
                  <c:v>35914</c:v>
                </c:pt>
                <c:pt idx="1006">
                  <c:v>35915</c:v>
                </c:pt>
                <c:pt idx="1007">
                  <c:v>35916</c:v>
                </c:pt>
                <c:pt idx="1008">
                  <c:v>35917</c:v>
                </c:pt>
                <c:pt idx="1009">
                  <c:v>35918</c:v>
                </c:pt>
                <c:pt idx="1010">
                  <c:v>35919</c:v>
                </c:pt>
                <c:pt idx="1011">
                  <c:v>35920</c:v>
                </c:pt>
                <c:pt idx="1012">
                  <c:v>35921</c:v>
                </c:pt>
                <c:pt idx="1013">
                  <c:v>35922</c:v>
                </c:pt>
                <c:pt idx="1014">
                  <c:v>35923</c:v>
                </c:pt>
                <c:pt idx="1015">
                  <c:v>35924</c:v>
                </c:pt>
                <c:pt idx="1016">
                  <c:v>35925</c:v>
                </c:pt>
                <c:pt idx="1017">
                  <c:v>35926</c:v>
                </c:pt>
                <c:pt idx="1018">
                  <c:v>35927</c:v>
                </c:pt>
                <c:pt idx="1019">
                  <c:v>35928</c:v>
                </c:pt>
                <c:pt idx="1020">
                  <c:v>35929</c:v>
                </c:pt>
                <c:pt idx="1021">
                  <c:v>35930</c:v>
                </c:pt>
                <c:pt idx="1022">
                  <c:v>35931</c:v>
                </c:pt>
                <c:pt idx="1023">
                  <c:v>35932</c:v>
                </c:pt>
                <c:pt idx="1024">
                  <c:v>35933</c:v>
                </c:pt>
                <c:pt idx="1025">
                  <c:v>35934</c:v>
                </c:pt>
                <c:pt idx="1026">
                  <c:v>35935</c:v>
                </c:pt>
                <c:pt idx="1027">
                  <c:v>35936</c:v>
                </c:pt>
                <c:pt idx="1028">
                  <c:v>35937</c:v>
                </c:pt>
                <c:pt idx="1029">
                  <c:v>35938</c:v>
                </c:pt>
                <c:pt idx="1030">
                  <c:v>35939</c:v>
                </c:pt>
                <c:pt idx="1031">
                  <c:v>35940</c:v>
                </c:pt>
                <c:pt idx="1032">
                  <c:v>35941</c:v>
                </c:pt>
                <c:pt idx="1033">
                  <c:v>35942</c:v>
                </c:pt>
                <c:pt idx="1034">
                  <c:v>35943</c:v>
                </c:pt>
                <c:pt idx="1035">
                  <c:v>35944</c:v>
                </c:pt>
                <c:pt idx="1036">
                  <c:v>35945</c:v>
                </c:pt>
                <c:pt idx="1037">
                  <c:v>35946</c:v>
                </c:pt>
                <c:pt idx="1038">
                  <c:v>35947</c:v>
                </c:pt>
                <c:pt idx="1039">
                  <c:v>35948</c:v>
                </c:pt>
                <c:pt idx="1040">
                  <c:v>35949</c:v>
                </c:pt>
                <c:pt idx="1041">
                  <c:v>35950</c:v>
                </c:pt>
                <c:pt idx="1042">
                  <c:v>35951</c:v>
                </c:pt>
                <c:pt idx="1043">
                  <c:v>35952</c:v>
                </c:pt>
                <c:pt idx="1044">
                  <c:v>35953</c:v>
                </c:pt>
                <c:pt idx="1045">
                  <c:v>35954</c:v>
                </c:pt>
                <c:pt idx="1046">
                  <c:v>35955</c:v>
                </c:pt>
                <c:pt idx="1047">
                  <c:v>35956</c:v>
                </c:pt>
                <c:pt idx="1048">
                  <c:v>35957</c:v>
                </c:pt>
                <c:pt idx="1049">
                  <c:v>35958</c:v>
                </c:pt>
                <c:pt idx="1050">
                  <c:v>35959</c:v>
                </c:pt>
                <c:pt idx="1051">
                  <c:v>35960</c:v>
                </c:pt>
                <c:pt idx="1052">
                  <c:v>35961</c:v>
                </c:pt>
                <c:pt idx="1053">
                  <c:v>35962</c:v>
                </c:pt>
                <c:pt idx="1054">
                  <c:v>35963</c:v>
                </c:pt>
                <c:pt idx="1055">
                  <c:v>35964</c:v>
                </c:pt>
                <c:pt idx="1056">
                  <c:v>35965</c:v>
                </c:pt>
                <c:pt idx="1057">
                  <c:v>35966</c:v>
                </c:pt>
                <c:pt idx="1058">
                  <c:v>35967</c:v>
                </c:pt>
                <c:pt idx="1059">
                  <c:v>35968</c:v>
                </c:pt>
                <c:pt idx="1060">
                  <c:v>35969</c:v>
                </c:pt>
                <c:pt idx="1061">
                  <c:v>35970</c:v>
                </c:pt>
                <c:pt idx="1062">
                  <c:v>35971</c:v>
                </c:pt>
                <c:pt idx="1063">
                  <c:v>35972</c:v>
                </c:pt>
                <c:pt idx="1064">
                  <c:v>35973</c:v>
                </c:pt>
                <c:pt idx="1065">
                  <c:v>35974</c:v>
                </c:pt>
                <c:pt idx="1066">
                  <c:v>35975</c:v>
                </c:pt>
                <c:pt idx="1067">
                  <c:v>35976</c:v>
                </c:pt>
                <c:pt idx="1068">
                  <c:v>35977</c:v>
                </c:pt>
                <c:pt idx="1069">
                  <c:v>35978</c:v>
                </c:pt>
                <c:pt idx="1070">
                  <c:v>35979</c:v>
                </c:pt>
                <c:pt idx="1071">
                  <c:v>35980</c:v>
                </c:pt>
                <c:pt idx="1072">
                  <c:v>35981</c:v>
                </c:pt>
                <c:pt idx="1073">
                  <c:v>35982</c:v>
                </c:pt>
                <c:pt idx="1074">
                  <c:v>35983</c:v>
                </c:pt>
                <c:pt idx="1075">
                  <c:v>35984</c:v>
                </c:pt>
                <c:pt idx="1076">
                  <c:v>35985</c:v>
                </c:pt>
                <c:pt idx="1077">
                  <c:v>35986</c:v>
                </c:pt>
                <c:pt idx="1078">
                  <c:v>35987</c:v>
                </c:pt>
                <c:pt idx="1079">
                  <c:v>35988</c:v>
                </c:pt>
                <c:pt idx="1080">
                  <c:v>35989</c:v>
                </c:pt>
                <c:pt idx="1081">
                  <c:v>35990</c:v>
                </c:pt>
                <c:pt idx="1082">
                  <c:v>35991</c:v>
                </c:pt>
                <c:pt idx="1083">
                  <c:v>35992</c:v>
                </c:pt>
                <c:pt idx="1084">
                  <c:v>35993</c:v>
                </c:pt>
                <c:pt idx="1085">
                  <c:v>35994</c:v>
                </c:pt>
                <c:pt idx="1086">
                  <c:v>35995</c:v>
                </c:pt>
                <c:pt idx="1087">
                  <c:v>35996</c:v>
                </c:pt>
                <c:pt idx="1088">
                  <c:v>35997</c:v>
                </c:pt>
                <c:pt idx="1089">
                  <c:v>35998</c:v>
                </c:pt>
                <c:pt idx="1090">
                  <c:v>35999</c:v>
                </c:pt>
                <c:pt idx="1091">
                  <c:v>36000</c:v>
                </c:pt>
                <c:pt idx="1092">
                  <c:v>36001</c:v>
                </c:pt>
                <c:pt idx="1093">
                  <c:v>36002</c:v>
                </c:pt>
                <c:pt idx="1094">
                  <c:v>36003</c:v>
                </c:pt>
                <c:pt idx="1095">
                  <c:v>36004</c:v>
                </c:pt>
                <c:pt idx="1096">
                  <c:v>36005</c:v>
                </c:pt>
                <c:pt idx="1097">
                  <c:v>36006</c:v>
                </c:pt>
                <c:pt idx="1098">
                  <c:v>36007</c:v>
                </c:pt>
                <c:pt idx="1099">
                  <c:v>36008</c:v>
                </c:pt>
                <c:pt idx="1100">
                  <c:v>36009</c:v>
                </c:pt>
                <c:pt idx="1101">
                  <c:v>36010</c:v>
                </c:pt>
                <c:pt idx="1102">
                  <c:v>36011</c:v>
                </c:pt>
                <c:pt idx="1103">
                  <c:v>36012</c:v>
                </c:pt>
                <c:pt idx="1104">
                  <c:v>36013</c:v>
                </c:pt>
                <c:pt idx="1105">
                  <c:v>36014</c:v>
                </c:pt>
                <c:pt idx="1106">
                  <c:v>36015</c:v>
                </c:pt>
                <c:pt idx="1107">
                  <c:v>36016</c:v>
                </c:pt>
                <c:pt idx="1108">
                  <c:v>36017</c:v>
                </c:pt>
                <c:pt idx="1109">
                  <c:v>36018</c:v>
                </c:pt>
                <c:pt idx="1110">
                  <c:v>36019</c:v>
                </c:pt>
                <c:pt idx="1111">
                  <c:v>36020</c:v>
                </c:pt>
                <c:pt idx="1112">
                  <c:v>36021</c:v>
                </c:pt>
                <c:pt idx="1113">
                  <c:v>36022</c:v>
                </c:pt>
                <c:pt idx="1114">
                  <c:v>36023</c:v>
                </c:pt>
                <c:pt idx="1115">
                  <c:v>36024</c:v>
                </c:pt>
                <c:pt idx="1116">
                  <c:v>36025</c:v>
                </c:pt>
                <c:pt idx="1117">
                  <c:v>36026</c:v>
                </c:pt>
                <c:pt idx="1118">
                  <c:v>36027</c:v>
                </c:pt>
                <c:pt idx="1119">
                  <c:v>36028</c:v>
                </c:pt>
                <c:pt idx="1120">
                  <c:v>36029</c:v>
                </c:pt>
                <c:pt idx="1121">
                  <c:v>36030</c:v>
                </c:pt>
                <c:pt idx="1122">
                  <c:v>36031</c:v>
                </c:pt>
                <c:pt idx="1123">
                  <c:v>36032</c:v>
                </c:pt>
                <c:pt idx="1124">
                  <c:v>36033</c:v>
                </c:pt>
                <c:pt idx="1125">
                  <c:v>36034</c:v>
                </c:pt>
                <c:pt idx="1126">
                  <c:v>36035</c:v>
                </c:pt>
                <c:pt idx="1127">
                  <c:v>36036</c:v>
                </c:pt>
                <c:pt idx="1128">
                  <c:v>36037</c:v>
                </c:pt>
                <c:pt idx="1129">
                  <c:v>36038</c:v>
                </c:pt>
                <c:pt idx="1130">
                  <c:v>36039</c:v>
                </c:pt>
                <c:pt idx="1131">
                  <c:v>36040</c:v>
                </c:pt>
                <c:pt idx="1132">
                  <c:v>36041</c:v>
                </c:pt>
                <c:pt idx="1133">
                  <c:v>36042</c:v>
                </c:pt>
                <c:pt idx="1134">
                  <c:v>36043</c:v>
                </c:pt>
                <c:pt idx="1135">
                  <c:v>36044</c:v>
                </c:pt>
                <c:pt idx="1136">
                  <c:v>36045</c:v>
                </c:pt>
                <c:pt idx="1137">
                  <c:v>36046</c:v>
                </c:pt>
                <c:pt idx="1138">
                  <c:v>36047</c:v>
                </c:pt>
                <c:pt idx="1139">
                  <c:v>36048</c:v>
                </c:pt>
                <c:pt idx="1140">
                  <c:v>36049</c:v>
                </c:pt>
                <c:pt idx="1141">
                  <c:v>36050</c:v>
                </c:pt>
                <c:pt idx="1142">
                  <c:v>36051</c:v>
                </c:pt>
                <c:pt idx="1143">
                  <c:v>36052</c:v>
                </c:pt>
                <c:pt idx="1144">
                  <c:v>36053</c:v>
                </c:pt>
                <c:pt idx="1145">
                  <c:v>36054</c:v>
                </c:pt>
                <c:pt idx="1146">
                  <c:v>36055</c:v>
                </c:pt>
                <c:pt idx="1147">
                  <c:v>36056</c:v>
                </c:pt>
                <c:pt idx="1148">
                  <c:v>36057</c:v>
                </c:pt>
                <c:pt idx="1149">
                  <c:v>36058</c:v>
                </c:pt>
                <c:pt idx="1150">
                  <c:v>36059</c:v>
                </c:pt>
                <c:pt idx="1151">
                  <c:v>36060</c:v>
                </c:pt>
                <c:pt idx="1152">
                  <c:v>36061</c:v>
                </c:pt>
                <c:pt idx="1153">
                  <c:v>36062</c:v>
                </c:pt>
                <c:pt idx="1154">
                  <c:v>36063</c:v>
                </c:pt>
                <c:pt idx="1155">
                  <c:v>36064</c:v>
                </c:pt>
                <c:pt idx="1156">
                  <c:v>36065</c:v>
                </c:pt>
                <c:pt idx="1157">
                  <c:v>36066</c:v>
                </c:pt>
                <c:pt idx="1158">
                  <c:v>36067</c:v>
                </c:pt>
                <c:pt idx="1159">
                  <c:v>36068</c:v>
                </c:pt>
                <c:pt idx="1160">
                  <c:v>36069</c:v>
                </c:pt>
                <c:pt idx="1161">
                  <c:v>36070</c:v>
                </c:pt>
                <c:pt idx="1162">
                  <c:v>36071</c:v>
                </c:pt>
                <c:pt idx="1163">
                  <c:v>36072</c:v>
                </c:pt>
                <c:pt idx="1164">
                  <c:v>36073</c:v>
                </c:pt>
                <c:pt idx="1165">
                  <c:v>36074</c:v>
                </c:pt>
                <c:pt idx="1166">
                  <c:v>36075</c:v>
                </c:pt>
                <c:pt idx="1167">
                  <c:v>36076</c:v>
                </c:pt>
                <c:pt idx="1168">
                  <c:v>36077</c:v>
                </c:pt>
                <c:pt idx="1169">
                  <c:v>36078</c:v>
                </c:pt>
                <c:pt idx="1170">
                  <c:v>36079</c:v>
                </c:pt>
                <c:pt idx="1171">
                  <c:v>36080</c:v>
                </c:pt>
                <c:pt idx="1172">
                  <c:v>36081</c:v>
                </c:pt>
                <c:pt idx="1173">
                  <c:v>36082</c:v>
                </c:pt>
                <c:pt idx="1174">
                  <c:v>36083</c:v>
                </c:pt>
                <c:pt idx="1175">
                  <c:v>36084</c:v>
                </c:pt>
                <c:pt idx="1176">
                  <c:v>36085</c:v>
                </c:pt>
                <c:pt idx="1177">
                  <c:v>36086</c:v>
                </c:pt>
                <c:pt idx="1178">
                  <c:v>36087</c:v>
                </c:pt>
                <c:pt idx="1179">
                  <c:v>36088</c:v>
                </c:pt>
                <c:pt idx="1180">
                  <c:v>36089</c:v>
                </c:pt>
                <c:pt idx="1181">
                  <c:v>36090</c:v>
                </c:pt>
                <c:pt idx="1182">
                  <c:v>36091</c:v>
                </c:pt>
                <c:pt idx="1183">
                  <c:v>36092</c:v>
                </c:pt>
                <c:pt idx="1184">
                  <c:v>36093</c:v>
                </c:pt>
                <c:pt idx="1185">
                  <c:v>36094</c:v>
                </c:pt>
                <c:pt idx="1186">
                  <c:v>36095</c:v>
                </c:pt>
                <c:pt idx="1187">
                  <c:v>36096</c:v>
                </c:pt>
                <c:pt idx="1188">
                  <c:v>36097</c:v>
                </c:pt>
                <c:pt idx="1189">
                  <c:v>36098</c:v>
                </c:pt>
                <c:pt idx="1190">
                  <c:v>36099</c:v>
                </c:pt>
                <c:pt idx="1191">
                  <c:v>36100</c:v>
                </c:pt>
                <c:pt idx="1192">
                  <c:v>36101</c:v>
                </c:pt>
                <c:pt idx="1193">
                  <c:v>36102</c:v>
                </c:pt>
                <c:pt idx="1194">
                  <c:v>36103</c:v>
                </c:pt>
                <c:pt idx="1195">
                  <c:v>36104</c:v>
                </c:pt>
                <c:pt idx="1196">
                  <c:v>36105</c:v>
                </c:pt>
                <c:pt idx="1197">
                  <c:v>36106</c:v>
                </c:pt>
                <c:pt idx="1198">
                  <c:v>36107</c:v>
                </c:pt>
                <c:pt idx="1199">
                  <c:v>36108</c:v>
                </c:pt>
                <c:pt idx="1200">
                  <c:v>36109</c:v>
                </c:pt>
                <c:pt idx="1201">
                  <c:v>36110</c:v>
                </c:pt>
                <c:pt idx="1202">
                  <c:v>36111</c:v>
                </c:pt>
                <c:pt idx="1203">
                  <c:v>36112</c:v>
                </c:pt>
                <c:pt idx="1204">
                  <c:v>36113</c:v>
                </c:pt>
                <c:pt idx="1205">
                  <c:v>36114</c:v>
                </c:pt>
                <c:pt idx="1206">
                  <c:v>36115</c:v>
                </c:pt>
                <c:pt idx="1207">
                  <c:v>36116</c:v>
                </c:pt>
                <c:pt idx="1208">
                  <c:v>36117</c:v>
                </c:pt>
                <c:pt idx="1209">
                  <c:v>36118</c:v>
                </c:pt>
                <c:pt idx="1210">
                  <c:v>36119</c:v>
                </c:pt>
                <c:pt idx="1211">
                  <c:v>36120</c:v>
                </c:pt>
                <c:pt idx="1212">
                  <c:v>36121</c:v>
                </c:pt>
                <c:pt idx="1213">
                  <c:v>36122</c:v>
                </c:pt>
                <c:pt idx="1214">
                  <c:v>36123</c:v>
                </c:pt>
                <c:pt idx="1215">
                  <c:v>36124</c:v>
                </c:pt>
                <c:pt idx="1216">
                  <c:v>36125</c:v>
                </c:pt>
                <c:pt idx="1217">
                  <c:v>36126</c:v>
                </c:pt>
                <c:pt idx="1218">
                  <c:v>36127</c:v>
                </c:pt>
                <c:pt idx="1219">
                  <c:v>36128</c:v>
                </c:pt>
                <c:pt idx="1220">
                  <c:v>36129</c:v>
                </c:pt>
                <c:pt idx="1221">
                  <c:v>36130</c:v>
                </c:pt>
                <c:pt idx="1222">
                  <c:v>36131</c:v>
                </c:pt>
                <c:pt idx="1223">
                  <c:v>36132</c:v>
                </c:pt>
                <c:pt idx="1224">
                  <c:v>36133</c:v>
                </c:pt>
                <c:pt idx="1225">
                  <c:v>36134</c:v>
                </c:pt>
                <c:pt idx="1226">
                  <c:v>36135</c:v>
                </c:pt>
                <c:pt idx="1227">
                  <c:v>36136</c:v>
                </c:pt>
                <c:pt idx="1228">
                  <c:v>36137</c:v>
                </c:pt>
                <c:pt idx="1229">
                  <c:v>36138</c:v>
                </c:pt>
                <c:pt idx="1230">
                  <c:v>36139</c:v>
                </c:pt>
                <c:pt idx="1231">
                  <c:v>36140</c:v>
                </c:pt>
                <c:pt idx="1232">
                  <c:v>36141</c:v>
                </c:pt>
                <c:pt idx="1233">
                  <c:v>36142</c:v>
                </c:pt>
                <c:pt idx="1234">
                  <c:v>36143</c:v>
                </c:pt>
                <c:pt idx="1235">
                  <c:v>36144</c:v>
                </c:pt>
                <c:pt idx="1236">
                  <c:v>36145</c:v>
                </c:pt>
                <c:pt idx="1237">
                  <c:v>36146</c:v>
                </c:pt>
                <c:pt idx="1238">
                  <c:v>36147</c:v>
                </c:pt>
                <c:pt idx="1239">
                  <c:v>36148</c:v>
                </c:pt>
                <c:pt idx="1240">
                  <c:v>36149</c:v>
                </c:pt>
                <c:pt idx="1241">
                  <c:v>36150</c:v>
                </c:pt>
                <c:pt idx="1242">
                  <c:v>36151</c:v>
                </c:pt>
                <c:pt idx="1243">
                  <c:v>36152</c:v>
                </c:pt>
                <c:pt idx="1244">
                  <c:v>36153</c:v>
                </c:pt>
                <c:pt idx="1245">
                  <c:v>36154</c:v>
                </c:pt>
                <c:pt idx="1246">
                  <c:v>36155</c:v>
                </c:pt>
                <c:pt idx="1247">
                  <c:v>36156</c:v>
                </c:pt>
                <c:pt idx="1248">
                  <c:v>36157</c:v>
                </c:pt>
                <c:pt idx="1249">
                  <c:v>36158</c:v>
                </c:pt>
                <c:pt idx="1250">
                  <c:v>36159</c:v>
                </c:pt>
                <c:pt idx="1251">
                  <c:v>36160</c:v>
                </c:pt>
                <c:pt idx="1252">
                  <c:v>36251</c:v>
                </c:pt>
                <c:pt idx="1253">
                  <c:v>36252</c:v>
                </c:pt>
                <c:pt idx="1254">
                  <c:v>36253</c:v>
                </c:pt>
                <c:pt idx="1255">
                  <c:v>36254</c:v>
                </c:pt>
                <c:pt idx="1256">
                  <c:v>36255</c:v>
                </c:pt>
                <c:pt idx="1257">
                  <c:v>36256</c:v>
                </c:pt>
                <c:pt idx="1258">
                  <c:v>36257</c:v>
                </c:pt>
                <c:pt idx="1259">
                  <c:v>36258</c:v>
                </c:pt>
                <c:pt idx="1260">
                  <c:v>36259</c:v>
                </c:pt>
                <c:pt idx="1261">
                  <c:v>36260</c:v>
                </c:pt>
                <c:pt idx="1262">
                  <c:v>36261</c:v>
                </c:pt>
                <c:pt idx="1263">
                  <c:v>36262</c:v>
                </c:pt>
                <c:pt idx="1264">
                  <c:v>36263</c:v>
                </c:pt>
                <c:pt idx="1265">
                  <c:v>36264</c:v>
                </c:pt>
                <c:pt idx="1266">
                  <c:v>36265</c:v>
                </c:pt>
                <c:pt idx="1267">
                  <c:v>36266</c:v>
                </c:pt>
                <c:pt idx="1268">
                  <c:v>36267</c:v>
                </c:pt>
                <c:pt idx="1269">
                  <c:v>36268</c:v>
                </c:pt>
                <c:pt idx="1270">
                  <c:v>36269</c:v>
                </c:pt>
                <c:pt idx="1271">
                  <c:v>36270</c:v>
                </c:pt>
                <c:pt idx="1272">
                  <c:v>36271</c:v>
                </c:pt>
                <c:pt idx="1273">
                  <c:v>36272</c:v>
                </c:pt>
                <c:pt idx="1274">
                  <c:v>36273</c:v>
                </c:pt>
                <c:pt idx="1275">
                  <c:v>36274</c:v>
                </c:pt>
                <c:pt idx="1276">
                  <c:v>36275</c:v>
                </c:pt>
                <c:pt idx="1277">
                  <c:v>36276</c:v>
                </c:pt>
                <c:pt idx="1278">
                  <c:v>36277</c:v>
                </c:pt>
                <c:pt idx="1279">
                  <c:v>36278</c:v>
                </c:pt>
                <c:pt idx="1280">
                  <c:v>36279</c:v>
                </c:pt>
                <c:pt idx="1281">
                  <c:v>36280</c:v>
                </c:pt>
                <c:pt idx="1282">
                  <c:v>36281</c:v>
                </c:pt>
                <c:pt idx="1283">
                  <c:v>36282</c:v>
                </c:pt>
                <c:pt idx="1284">
                  <c:v>36283</c:v>
                </c:pt>
                <c:pt idx="1285">
                  <c:v>36284</c:v>
                </c:pt>
                <c:pt idx="1286">
                  <c:v>36285</c:v>
                </c:pt>
                <c:pt idx="1287">
                  <c:v>36286</c:v>
                </c:pt>
                <c:pt idx="1288">
                  <c:v>36287</c:v>
                </c:pt>
                <c:pt idx="1289">
                  <c:v>36288</c:v>
                </c:pt>
                <c:pt idx="1290">
                  <c:v>36289</c:v>
                </c:pt>
                <c:pt idx="1291">
                  <c:v>36290</c:v>
                </c:pt>
                <c:pt idx="1292">
                  <c:v>36291</c:v>
                </c:pt>
                <c:pt idx="1293">
                  <c:v>36292</c:v>
                </c:pt>
                <c:pt idx="1294">
                  <c:v>36293</c:v>
                </c:pt>
                <c:pt idx="1295">
                  <c:v>36294</c:v>
                </c:pt>
                <c:pt idx="1296">
                  <c:v>36295</c:v>
                </c:pt>
                <c:pt idx="1297">
                  <c:v>36296</c:v>
                </c:pt>
                <c:pt idx="1298">
                  <c:v>36297</c:v>
                </c:pt>
                <c:pt idx="1299">
                  <c:v>36298</c:v>
                </c:pt>
                <c:pt idx="1300">
                  <c:v>36299</c:v>
                </c:pt>
                <c:pt idx="1301">
                  <c:v>36300</c:v>
                </c:pt>
                <c:pt idx="1302">
                  <c:v>36301</c:v>
                </c:pt>
                <c:pt idx="1303">
                  <c:v>36302</c:v>
                </c:pt>
                <c:pt idx="1304">
                  <c:v>36303</c:v>
                </c:pt>
                <c:pt idx="1305">
                  <c:v>36304</c:v>
                </c:pt>
                <c:pt idx="1306">
                  <c:v>36305</c:v>
                </c:pt>
                <c:pt idx="1307">
                  <c:v>36306</c:v>
                </c:pt>
                <c:pt idx="1308">
                  <c:v>36307</c:v>
                </c:pt>
                <c:pt idx="1309">
                  <c:v>36308</c:v>
                </c:pt>
                <c:pt idx="1310">
                  <c:v>36309</c:v>
                </c:pt>
                <c:pt idx="1311">
                  <c:v>36310</c:v>
                </c:pt>
                <c:pt idx="1312">
                  <c:v>36311</c:v>
                </c:pt>
                <c:pt idx="1313">
                  <c:v>36312</c:v>
                </c:pt>
                <c:pt idx="1314">
                  <c:v>36313</c:v>
                </c:pt>
                <c:pt idx="1315">
                  <c:v>36314</c:v>
                </c:pt>
                <c:pt idx="1316">
                  <c:v>36315</c:v>
                </c:pt>
                <c:pt idx="1317">
                  <c:v>36316</c:v>
                </c:pt>
                <c:pt idx="1318">
                  <c:v>36317</c:v>
                </c:pt>
                <c:pt idx="1319">
                  <c:v>36318</c:v>
                </c:pt>
                <c:pt idx="1320">
                  <c:v>36319</c:v>
                </c:pt>
                <c:pt idx="1321">
                  <c:v>36320</c:v>
                </c:pt>
                <c:pt idx="1322">
                  <c:v>36321</c:v>
                </c:pt>
                <c:pt idx="1323">
                  <c:v>36322</c:v>
                </c:pt>
                <c:pt idx="1324">
                  <c:v>36323</c:v>
                </c:pt>
                <c:pt idx="1325">
                  <c:v>36324</c:v>
                </c:pt>
                <c:pt idx="1326">
                  <c:v>36325</c:v>
                </c:pt>
                <c:pt idx="1327">
                  <c:v>36326</c:v>
                </c:pt>
                <c:pt idx="1328">
                  <c:v>36327</c:v>
                </c:pt>
                <c:pt idx="1329">
                  <c:v>36328</c:v>
                </c:pt>
                <c:pt idx="1330">
                  <c:v>36329</c:v>
                </c:pt>
                <c:pt idx="1331">
                  <c:v>36330</c:v>
                </c:pt>
                <c:pt idx="1332">
                  <c:v>36331</c:v>
                </c:pt>
                <c:pt idx="1333">
                  <c:v>36332</c:v>
                </c:pt>
                <c:pt idx="1334">
                  <c:v>36333</c:v>
                </c:pt>
                <c:pt idx="1335">
                  <c:v>36334</c:v>
                </c:pt>
                <c:pt idx="1336">
                  <c:v>36335</c:v>
                </c:pt>
                <c:pt idx="1337">
                  <c:v>36336</c:v>
                </c:pt>
                <c:pt idx="1338">
                  <c:v>36337</c:v>
                </c:pt>
                <c:pt idx="1339">
                  <c:v>36338</c:v>
                </c:pt>
                <c:pt idx="1340">
                  <c:v>36339</c:v>
                </c:pt>
                <c:pt idx="1341">
                  <c:v>36340</c:v>
                </c:pt>
                <c:pt idx="1342">
                  <c:v>36341</c:v>
                </c:pt>
                <c:pt idx="1343">
                  <c:v>36342</c:v>
                </c:pt>
                <c:pt idx="1344">
                  <c:v>36343</c:v>
                </c:pt>
                <c:pt idx="1345">
                  <c:v>36344</c:v>
                </c:pt>
                <c:pt idx="1346">
                  <c:v>36345</c:v>
                </c:pt>
                <c:pt idx="1347">
                  <c:v>36346</c:v>
                </c:pt>
                <c:pt idx="1348">
                  <c:v>36347</c:v>
                </c:pt>
                <c:pt idx="1349">
                  <c:v>36348</c:v>
                </c:pt>
                <c:pt idx="1350">
                  <c:v>36349</c:v>
                </c:pt>
                <c:pt idx="1351">
                  <c:v>36350</c:v>
                </c:pt>
                <c:pt idx="1352">
                  <c:v>36351</c:v>
                </c:pt>
                <c:pt idx="1353">
                  <c:v>36352</c:v>
                </c:pt>
                <c:pt idx="1354">
                  <c:v>36353</c:v>
                </c:pt>
                <c:pt idx="1355">
                  <c:v>36354</c:v>
                </c:pt>
                <c:pt idx="1356">
                  <c:v>36355</c:v>
                </c:pt>
                <c:pt idx="1357">
                  <c:v>36356</c:v>
                </c:pt>
                <c:pt idx="1358">
                  <c:v>36357</c:v>
                </c:pt>
                <c:pt idx="1359">
                  <c:v>36358</c:v>
                </c:pt>
                <c:pt idx="1360">
                  <c:v>36359</c:v>
                </c:pt>
                <c:pt idx="1361">
                  <c:v>36360</c:v>
                </c:pt>
                <c:pt idx="1362">
                  <c:v>36361</c:v>
                </c:pt>
                <c:pt idx="1363">
                  <c:v>36362</c:v>
                </c:pt>
                <c:pt idx="1364">
                  <c:v>36363</c:v>
                </c:pt>
                <c:pt idx="1365">
                  <c:v>36364</c:v>
                </c:pt>
                <c:pt idx="1366">
                  <c:v>36365</c:v>
                </c:pt>
                <c:pt idx="1367">
                  <c:v>36366</c:v>
                </c:pt>
                <c:pt idx="1368">
                  <c:v>36367</c:v>
                </c:pt>
                <c:pt idx="1369">
                  <c:v>36368</c:v>
                </c:pt>
                <c:pt idx="1370">
                  <c:v>36369</c:v>
                </c:pt>
                <c:pt idx="1371">
                  <c:v>36370</c:v>
                </c:pt>
                <c:pt idx="1372">
                  <c:v>36371</c:v>
                </c:pt>
                <c:pt idx="1373">
                  <c:v>36372</c:v>
                </c:pt>
                <c:pt idx="1374">
                  <c:v>36373</c:v>
                </c:pt>
                <c:pt idx="1375">
                  <c:v>36374</c:v>
                </c:pt>
                <c:pt idx="1376">
                  <c:v>36375</c:v>
                </c:pt>
                <c:pt idx="1377">
                  <c:v>36376</c:v>
                </c:pt>
                <c:pt idx="1378">
                  <c:v>36377</c:v>
                </c:pt>
                <c:pt idx="1379">
                  <c:v>36378</c:v>
                </c:pt>
                <c:pt idx="1380">
                  <c:v>36379</c:v>
                </c:pt>
                <c:pt idx="1381">
                  <c:v>36380</c:v>
                </c:pt>
                <c:pt idx="1382">
                  <c:v>36381</c:v>
                </c:pt>
                <c:pt idx="1383">
                  <c:v>36382</c:v>
                </c:pt>
                <c:pt idx="1384">
                  <c:v>36383</c:v>
                </c:pt>
                <c:pt idx="1385">
                  <c:v>36384</c:v>
                </c:pt>
                <c:pt idx="1386">
                  <c:v>36385</c:v>
                </c:pt>
                <c:pt idx="1387">
                  <c:v>36386</c:v>
                </c:pt>
                <c:pt idx="1388">
                  <c:v>36387</c:v>
                </c:pt>
                <c:pt idx="1389">
                  <c:v>36388</c:v>
                </c:pt>
                <c:pt idx="1390">
                  <c:v>36389</c:v>
                </c:pt>
                <c:pt idx="1391">
                  <c:v>36390</c:v>
                </c:pt>
                <c:pt idx="1392">
                  <c:v>36391</c:v>
                </c:pt>
                <c:pt idx="1393">
                  <c:v>36392</c:v>
                </c:pt>
                <c:pt idx="1394">
                  <c:v>36393</c:v>
                </c:pt>
                <c:pt idx="1395">
                  <c:v>36394</c:v>
                </c:pt>
                <c:pt idx="1396">
                  <c:v>36395</c:v>
                </c:pt>
                <c:pt idx="1397">
                  <c:v>36396</c:v>
                </c:pt>
                <c:pt idx="1398">
                  <c:v>36397</c:v>
                </c:pt>
                <c:pt idx="1399">
                  <c:v>36398</c:v>
                </c:pt>
                <c:pt idx="1400">
                  <c:v>36399</c:v>
                </c:pt>
                <c:pt idx="1401">
                  <c:v>36400</c:v>
                </c:pt>
                <c:pt idx="1402">
                  <c:v>36401</c:v>
                </c:pt>
                <c:pt idx="1403">
                  <c:v>36402</c:v>
                </c:pt>
                <c:pt idx="1404">
                  <c:v>36403</c:v>
                </c:pt>
                <c:pt idx="1405">
                  <c:v>36404</c:v>
                </c:pt>
                <c:pt idx="1406">
                  <c:v>36405</c:v>
                </c:pt>
                <c:pt idx="1407">
                  <c:v>36406</c:v>
                </c:pt>
                <c:pt idx="1408">
                  <c:v>36407</c:v>
                </c:pt>
                <c:pt idx="1409">
                  <c:v>36408</c:v>
                </c:pt>
                <c:pt idx="1410">
                  <c:v>36409</c:v>
                </c:pt>
                <c:pt idx="1411">
                  <c:v>36410</c:v>
                </c:pt>
                <c:pt idx="1412">
                  <c:v>36411</c:v>
                </c:pt>
                <c:pt idx="1413">
                  <c:v>36412</c:v>
                </c:pt>
                <c:pt idx="1414">
                  <c:v>36413</c:v>
                </c:pt>
                <c:pt idx="1415">
                  <c:v>36414</c:v>
                </c:pt>
                <c:pt idx="1416">
                  <c:v>36415</c:v>
                </c:pt>
                <c:pt idx="1417">
                  <c:v>36416</c:v>
                </c:pt>
                <c:pt idx="1418">
                  <c:v>36417</c:v>
                </c:pt>
                <c:pt idx="1419">
                  <c:v>36418</c:v>
                </c:pt>
                <c:pt idx="1420">
                  <c:v>36419</c:v>
                </c:pt>
                <c:pt idx="1421">
                  <c:v>36420</c:v>
                </c:pt>
                <c:pt idx="1422">
                  <c:v>36421</c:v>
                </c:pt>
                <c:pt idx="1423">
                  <c:v>36422</c:v>
                </c:pt>
                <c:pt idx="1424">
                  <c:v>36423</c:v>
                </c:pt>
                <c:pt idx="1425">
                  <c:v>36424</c:v>
                </c:pt>
                <c:pt idx="1426">
                  <c:v>36425</c:v>
                </c:pt>
                <c:pt idx="1427">
                  <c:v>36426</c:v>
                </c:pt>
                <c:pt idx="1428">
                  <c:v>36427</c:v>
                </c:pt>
                <c:pt idx="1429">
                  <c:v>36428</c:v>
                </c:pt>
                <c:pt idx="1430">
                  <c:v>36429</c:v>
                </c:pt>
                <c:pt idx="1431">
                  <c:v>36430</c:v>
                </c:pt>
                <c:pt idx="1432">
                  <c:v>36431</c:v>
                </c:pt>
                <c:pt idx="1433">
                  <c:v>36432</c:v>
                </c:pt>
                <c:pt idx="1434">
                  <c:v>36433</c:v>
                </c:pt>
                <c:pt idx="1435">
                  <c:v>36434</c:v>
                </c:pt>
                <c:pt idx="1436">
                  <c:v>36435</c:v>
                </c:pt>
                <c:pt idx="1437">
                  <c:v>36436</c:v>
                </c:pt>
                <c:pt idx="1438">
                  <c:v>36437</c:v>
                </c:pt>
                <c:pt idx="1439">
                  <c:v>36438</c:v>
                </c:pt>
                <c:pt idx="1440">
                  <c:v>36439</c:v>
                </c:pt>
                <c:pt idx="1441">
                  <c:v>36440</c:v>
                </c:pt>
                <c:pt idx="1442">
                  <c:v>36441</c:v>
                </c:pt>
                <c:pt idx="1443">
                  <c:v>36442</c:v>
                </c:pt>
                <c:pt idx="1444">
                  <c:v>36443</c:v>
                </c:pt>
                <c:pt idx="1445">
                  <c:v>36444</c:v>
                </c:pt>
                <c:pt idx="1446">
                  <c:v>36445</c:v>
                </c:pt>
                <c:pt idx="1447">
                  <c:v>36446</c:v>
                </c:pt>
                <c:pt idx="1448">
                  <c:v>36447</c:v>
                </c:pt>
                <c:pt idx="1449">
                  <c:v>36448</c:v>
                </c:pt>
                <c:pt idx="1450">
                  <c:v>36449</c:v>
                </c:pt>
                <c:pt idx="1451">
                  <c:v>36450</c:v>
                </c:pt>
                <c:pt idx="1452">
                  <c:v>36451</c:v>
                </c:pt>
                <c:pt idx="1453">
                  <c:v>36452</c:v>
                </c:pt>
                <c:pt idx="1454">
                  <c:v>36453</c:v>
                </c:pt>
                <c:pt idx="1455">
                  <c:v>36454</c:v>
                </c:pt>
                <c:pt idx="1456">
                  <c:v>36455</c:v>
                </c:pt>
                <c:pt idx="1457">
                  <c:v>36456</c:v>
                </c:pt>
                <c:pt idx="1458">
                  <c:v>36457</c:v>
                </c:pt>
                <c:pt idx="1459">
                  <c:v>36458</c:v>
                </c:pt>
                <c:pt idx="1460">
                  <c:v>36459</c:v>
                </c:pt>
                <c:pt idx="1461">
                  <c:v>36460</c:v>
                </c:pt>
                <c:pt idx="1462">
                  <c:v>36461</c:v>
                </c:pt>
                <c:pt idx="1463">
                  <c:v>36462</c:v>
                </c:pt>
                <c:pt idx="1464">
                  <c:v>36463</c:v>
                </c:pt>
                <c:pt idx="1465">
                  <c:v>36464</c:v>
                </c:pt>
                <c:pt idx="1466">
                  <c:v>36465</c:v>
                </c:pt>
                <c:pt idx="1467">
                  <c:v>36466</c:v>
                </c:pt>
                <c:pt idx="1468">
                  <c:v>36467</c:v>
                </c:pt>
                <c:pt idx="1469">
                  <c:v>36468</c:v>
                </c:pt>
                <c:pt idx="1470">
                  <c:v>36469</c:v>
                </c:pt>
                <c:pt idx="1471">
                  <c:v>36470</c:v>
                </c:pt>
                <c:pt idx="1472">
                  <c:v>36471</c:v>
                </c:pt>
                <c:pt idx="1473">
                  <c:v>36472</c:v>
                </c:pt>
                <c:pt idx="1474">
                  <c:v>36473</c:v>
                </c:pt>
                <c:pt idx="1475">
                  <c:v>36474</c:v>
                </c:pt>
                <c:pt idx="1476">
                  <c:v>36475</c:v>
                </c:pt>
                <c:pt idx="1477">
                  <c:v>36476</c:v>
                </c:pt>
                <c:pt idx="1478">
                  <c:v>36477</c:v>
                </c:pt>
                <c:pt idx="1479">
                  <c:v>36478</c:v>
                </c:pt>
                <c:pt idx="1480">
                  <c:v>36479</c:v>
                </c:pt>
                <c:pt idx="1481">
                  <c:v>36480</c:v>
                </c:pt>
                <c:pt idx="1482">
                  <c:v>36481</c:v>
                </c:pt>
                <c:pt idx="1483">
                  <c:v>36482</c:v>
                </c:pt>
                <c:pt idx="1484">
                  <c:v>36483</c:v>
                </c:pt>
                <c:pt idx="1485">
                  <c:v>36484</c:v>
                </c:pt>
                <c:pt idx="1486">
                  <c:v>36485</c:v>
                </c:pt>
                <c:pt idx="1487">
                  <c:v>36486</c:v>
                </c:pt>
                <c:pt idx="1488">
                  <c:v>36487</c:v>
                </c:pt>
                <c:pt idx="1489">
                  <c:v>36488</c:v>
                </c:pt>
                <c:pt idx="1490">
                  <c:v>36489</c:v>
                </c:pt>
                <c:pt idx="1491">
                  <c:v>36490</c:v>
                </c:pt>
                <c:pt idx="1492">
                  <c:v>36491</c:v>
                </c:pt>
                <c:pt idx="1493">
                  <c:v>36492</c:v>
                </c:pt>
                <c:pt idx="1494">
                  <c:v>36493</c:v>
                </c:pt>
                <c:pt idx="1495">
                  <c:v>36494</c:v>
                </c:pt>
                <c:pt idx="1496">
                  <c:v>36495</c:v>
                </c:pt>
                <c:pt idx="1497">
                  <c:v>36496</c:v>
                </c:pt>
                <c:pt idx="1498">
                  <c:v>36497</c:v>
                </c:pt>
                <c:pt idx="1499">
                  <c:v>36498</c:v>
                </c:pt>
                <c:pt idx="1500">
                  <c:v>36499</c:v>
                </c:pt>
                <c:pt idx="1501">
                  <c:v>36500</c:v>
                </c:pt>
                <c:pt idx="1502">
                  <c:v>36501</c:v>
                </c:pt>
                <c:pt idx="1503">
                  <c:v>36502</c:v>
                </c:pt>
                <c:pt idx="1504">
                  <c:v>36503</c:v>
                </c:pt>
                <c:pt idx="1505">
                  <c:v>36504</c:v>
                </c:pt>
                <c:pt idx="1506">
                  <c:v>36505</c:v>
                </c:pt>
                <c:pt idx="1507">
                  <c:v>36506</c:v>
                </c:pt>
                <c:pt idx="1508">
                  <c:v>36507</c:v>
                </c:pt>
                <c:pt idx="1509">
                  <c:v>36508</c:v>
                </c:pt>
                <c:pt idx="1510">
                  <c:v>36509</c:v>
                </c:pt>
                <c:pt idx="1511">
                  <c:v>36510</c:v>
                </c:pt>
                <c:pt idx="1512">
                  <c:v>36511</c:v>
                </c:pt>
                <c:pt idx="1513">
                  <c:v>36512</c:v>
                </c:pt>
                <c:pt idx="1514">
                  <c:v>36513</c:v>
                </c:pt>
                <c:pt idx="1515">
                  <c:v>36514</c:v>
                </c:pt>
                <c:pt idx="1516">
                  <c:v>36515</c:v>
                </c:pt>
                <c:pt idx="1517">
                  <c:v>36516</c:v>
                </c:pt>
                <c:pt idx="1518">
                  <c:v>36517</c:v>
                </c:pt>
                <c:pt idx="1519">
                  <c:v>36518</c:v>
                </c:pt>
                <c:pt idx="1520">
                  <c:v>36519</c:v>
                </c:pt>
                <c:pt idx="1521">
                  <c:v>36520</c:v>
                </c:pt>
                <c:pt idx="1522">
                  <c:v>36521</c:v>
                </c:pt>
                <c:pt idx="1523">
                  <c:v>36522</c:v>
                </c:pt>
                <c:pt idx="1524">
                  <c:v>36523</c:v>
                </c:pt>
                <c:pt idx="1525">
                  <c:v>36524</c:v>
                </c:pt>
                <c:pt idx="1526">
                  <c:v>36525</c:v>
                </c:pt>
                <c:pt idx="1527">
                  <c:v>36586</c:v>
                </c:pt>
                <c:pt idx="1528">
                  <c:v>36587</c:v>
                </c:pt>
                <c:pt idx="1529">
                  <c:v>36588</c:v>
                </c:pt>
                <c:pt idx="1530">
                  <c:v>36589</c:v>
                </c:pt>
                <c:pt idx="1531">
                  <c:v>36590</c:v>
                </c:pt>
                <c:pt idx="1532">
                  <c:v>36591</c:v>
                </c:pt>
                <c:pt idx="1533">
                  <c:v>36592</c:v>
                </c:pt>
                <c:pt idx="1534">
                  <c:v>36593</c:v>
                </c:pt>
                <c:pt idx="1535">
                  <c:v>36594</c:v>
                </c:pt>
                <c:pt idx="1536">
                  <c:v>36595</c:v>
                </c:pt>
                <c:pt idx="1537">
                  <c:v>36596</c:v>
                </c:pt>
                <c:pt idx="1538">
                  <c:v>36597</c:v>
                </c:pt>
                <c:pt idx="1539">
                  <c:v>36598</c:v>
                </c:pt>
                <c:pt idx="1540">
                  <c:v>36599</c:v>
                </c:pt>
                <c:pt idx="1541">
                  <c:v>36600</c:v>
                </c:pt>
                <c:pt idx="1542">
                  <c:v>36601</c:v>
                </c:pt>
                <c:pt idx="1543">
                  <c:v>36602</c:v>
                </c:pt>
                <c:pt idx="1544">
                  <c:v>36603</c:v>
                </c:pt>
                <c:pt idx="1545">
                  <c:v>36604</c:v>
                </c:pt>
                <c:pt idx="1546">
                  <c:v>36605</c:v>
                </c:pt>
                <c:pt idx="1547">
                  <c:v>36606</c:v>
                </c:pt>
                <c:pt idx="1548">
                  <c:v>36607</c:v>
                </c:pt>
                <c:pt idx="1549">
                  <c:v>36608</c:v>
                </c:pt>
                <c:pt idx="1550">
                  <c:v>36609</c:v>
                </c:pt>
                <c:pt idx="1551">
                  <c:v>36610</c:v>
                </c:pt>
                <c:pt idx="1552">
                  <c:v>36611</c:v>
                </c:pt>
                <c:pt idx="1553">
                  <c:v>36612</c:v>
                </c:pt>
                <c:pt idx="1554">
                  <c:v>36613</c:v>
                </c:pt>
                <c:pt idx="1555">
                  <c:v>36614</c:v>
                </c:pt>
                <c:pt idx="1556">
                  <c:v>36615</c:v>
                </c:pt>
                <c:pt idx="1557">
                  <c:v>36616</c:v>
                </c:pt>
                <c:pt idx="1558">
                  <c:v>36678</c:v>
                </c:pt>
                <c:pt idx="1559">
                  <c:v>36679</c:v>
                </c:pt>
                <c:pt idx="1560">
                  <c:v>36680</c:v>
                </c:pt>
                <c:pt idx="1561">
                  <c:v>36681</c:v>
                </c:pt>
                <c:pt idx="1562">
                  <c:v>36682</c:v>
                </c:pt>
                <c:pt idx="1563">
                  <c:v>36683</c:v>
                </c:pt>
                <c:pt idx="1564">
                  <c:v>36684</c:v>
                </c:pt>
                <c:pt idx="1565">
                  <c:v>36685</c:v>
                </c:pt>
                <c:pt idx="1566">
                  <c:v>36686</c:v>
                </c:pt>
                <c:pt idx="1567">
                  <c:v>36687</c:v>
                </c:pt>
                <c:pt idx="1568">
                  <c:v>36688</c:v>
                </c:pt>
                <c:pt idx="1569">
                  <c:v>36689</c:v>
                </c:pt>
                <c:pt idx="1570">
                  <c:v>36690</c:v>
                </c:pt>
                <c:pt idx="1571">
                  <c:v>36691</c:v>
                </c:pt>
                <c:pt idx="1572">
                  <c:v>36692</c:v>
                </c:pt>
                <c:pt idx="1573">
                  <c:v>36693</c:v>
                </c:pt>
                <c:pt idx="1574">
                  <c:v>36694</c:v>
                </c:pt>
                <c:pt idx="1575">
                  <c:v>36695</c:v>
                </c:pt>
                <c:pt idx="1576">
                  <c:v>36696</c:v>
                </c:pt>
                <c:pt idx="1577">
                  <c:v>36697</c:v>
                </c:pt>
                <c:pt idx="1578">
                  <c:v>36698</c:v>
                </c:pt>
                <c:pt idx="1579">
                  <c:v>36699</c:v>
                </c:pt>
                <c:pt idx="1580">
                  <c:v>36700</c:v>
                </c:pt>
                <c:pt idx="1581">
                  <c:v>36701</c:v>
                </c:pt>
                <c:pt idx="1582">
                  <c:v>36702</c:v>
                </c:pt>
                <c:pt idx="1583">
                  <c:v>36703</c:v>
                </c:pt>
                <c:pt idx="1584">
                  <c:v>36704</c:v>
                </c:pt>
                <c:pt idx="1585">
                  <c:v>36705</c:v>
                </c:pt>
                <c:pt idx="1586">
                  <c:v>36706</c:v>
                </c:pt>
                <c:pt idx="1587">
                  <c:v>36707</c:v>
                </c:pt>
                <c:pt idx="1588">
                  <c:v>36708</c:v>
                </c:pt>
                <c:pt idx="1589">
                  <c:v>36709</c:v>
                </c:pt>
                <c:pt idx="1590">
                  <c:v>36710</c:v>
                </c:pt>
                <c:pt idx="1591">
                  <c:v>36711</c:v>
                </c:pt>
                <c:pt idx="1592">
                  <c:v>36712</c:v>
                </c:pt>
                <c:pt idx="1593">
                  <c:v>36713</c:v>
                </c:pt>
                <c:pt idx="1594">
                  <c:v>36714</c:v>
                </c:pt>
                <c:pt idx="1595">
                  <c:v>36715</c:v>
                </c:pt>
                <c:pt idx="1596">
                  <c:v>36716</c:v>
                </c:pt>
                <c:pt idx="1597">
                  <c:v>36717</c:v>
                </c:pt>
                <c:pt idx="1598">
                  <c:v>36718</c:v>
                </c:pt>
                <c:pt idx="1599">
                  <c:v>36719</c:v>
                </c:pt>
                <c:pt idx="1600">
                  <c:v>36720</c:v>
                </c:pt>
                <c:pt idx="1601">
                  <c:v>36721</c:v>
                </c:pt>
                <c:pt idx="1602">
                  <c:v>36722</c:v>
                </c:pt>
                <c:pt idx="1603">
                  <c:v>36723</c:v>
                </c:pt>
                <c:pt idx="1604">
                  <c:v>36724</c:v>
                </c:pt>
                <c:pt idx="1605">
                  <c:v>36725</c:v>
                </c:pt>
                <c:pt idx="1606">
                  <c:v>36726</c:v>
                </c:pt>
                <c:pt idx="1607">
                  <c:v>36727</c:v>
                </c:pt>
                <c:pt idx="1608">
                  <c:v>36728</c:v>
                </c:pt>
                <c:pt idx="1609">
                  <c:v>36729</c:v>
                </c:pt>
                <c:pt idx="1610">
                  <c:v>36730</c:v>
                </c:pt>
                <c:pt idx="1611">
                  <c:v>36731</c:v>
                </c:pt>
                <c:pt idx="1612">
                  <c:v>36732</c:v>
                </c:pt>
                <c:pt idx="1613">
                  <c:v>36733</c:v>
                </c:pt>
                <c:pt idx="1614">
                  <c:v>36734</c:v>
                </c:pt>
                <c:pt idx="1615">
                  <c:v>36735</c:v>
                </c:pt>
                <c:pt idx="1616">
                  <c:v>36736</c:v>
                </c:pt>
                <c:pt idx="1617">
                  <c:v>36737</c:v>
                </c:pt>
                <c:pt idx="1618">
                  <c:v>36738</c:v>
                </c:pt>
                <c:pt idx="1619">
                  <c:v>36739</c:v>
                </c:pt>
                <c:pt idx="1620">
                  <c:v>36740</c:v>
                </c:pt>
                <c:pt idx="1621">
                  <c:v>36741</c:v>
                </c:pt>
                <c:pt idx="1622">
                  <c:v>36742</c:v>
                </c:pt>
                <c:pt idx="1623">
                  <c:v>36743</c:v>
                </c:pt>
                <c:pt idx="1624">
                  <c:v>36744</c:v>
                </c:pt>
                <c:pt idx="1625">
                  <c:v>36745</c:v>
                </c:pt>
                <c:pt idx="1626">
                  <c:v>36746</c:v>
                </c:pt>
                <c:pt idx="1627">
                  <c:v>36747</c:v>
                </c:pt>
                <c:pt idx="1628">
                  <c:v>36748</c:v>
                </c:pt>
                <c:pt idx="1629">
                  <c:v>36749</c:v>
                </c:pt>
                <c:pt idx="1630">
                  <c:v>36750</c:v>
                </c:pt>
                <c:pt idx="1631">
                  <c:v>36751</c:v>
                </c:pt>
                <c:pt idx="1632">
                  <c:v>36752</c:v>
                </c:pt>
                <c:pt idx="1633">
                  <c:v>36753</c:v>
                </c:pt>
                <c:pt idx="1634">
                  <c:v>36754</c:v>
                </c:pt>
                <c:pt idx="1635">
                  <c:v>36755</c:v>
                </c:pt>
                <c:pt idx="1636">
                  <c:v>36756</c:v>
                </c:pt>
                <c:pt idx="1637">
                  <c:v>36757</c:v>
                </c:pt>
                <c:pt idx="1638">
                  <c:v>36758</c:v>
                </c:pt>
                <c:pt idx="1639">
                  <c:v>36759</c:v>
                </c:pt>
                <c:pt idx="1640">
                  <c:v>36760</c:v>
                </c:pt>
                <c:pt idx="1641">
                  <c:v>36761</c:v>
                </c:pt>
                <c:pt idx="1642">
                  <c:v>36762</c:v>
                </c:pt>
                <c:pt idx="1643">
                  <c:v>36763</c:v>
                </c:pt>
                <c:pt idx="1644">
                  <c:v>36764</c:v>
                </c:pt>
                <c:pt idx="1645">
                  <c:v>36765</c:v>
                </c:pt>
                <c:pt idx="1646">
                  <c:v>36766</c:v>
                </c:pt>
                <c:pt idx="1647">
                  <c:v>36767</c:v>
                </c:pt>
                <c:pt idx="1648">
                  <c:v>36768</c:v>
                </c:pt>
                <c:pt idx="1649">
                  <c:v>36769</c:v>
                </c:pt>
                <c:pt idx="1650">
                  <c:v>36770</c:v>
                </c:pt>
                <c:pt idx="1651">
                  <c:v>36771</c:v>
                </c:pt>
                <c:pt idx="1652">
                  <c:v>36772</c:v>
                </c:pt>
                <c:pt idx="1653">
                  <c:v>36773</c:v>
                </c:pt>
                <c:pt idx="1654">
                  <c:v>36774</c:v>
                </c:pt>
                <c:pt idx="1655">
                  <c:v>36775</c:v>
                </c:pt>
                <c:pt idx="1656">
                  <c:v>36776</c:v>
                </c:pt>
                <c:pt idx="1657">
                  <c:v>36777</c:v>
                </c:pt>
                <c:pt idx="1658">
                  <c:v>36778</c:v>
                </c:pt>
                <c:pt idx="1659">
                  <c:v>36779</c:v>
                </c:pt>
                <c:pt idx="1660">
                  <c:v>36780</c:v>
                </c:pt>
                <c:pt idx="1661">
                  <c:v>36781</c:v>
                </c:pt>
                <c:pt idx="1662">
                  <c:v>36782</c:v>
                </c:pt>
                <c:pt idx="1663">
                  <c:v>36783</c:v>
                </c:pt>
                <c:pt idx="1664">
                  <c:v>36784</c:v>
                </c:pt>
                <c:pt idx="1665">
                  <c:v>36785</c:v>
                </c:pt>
                <c:pt idx="1666">
                  <c:v>36786</c:v>
                </c:pt>
                <c:pt idx="1667">
                  <c:v>36787</c:v>
                </c:pt>
                <c:pt idx="1668">
                  <c:v>36788</c:v>
                </c:pt>
                <c:pt idx="1669">
                  <c:v>36789</c:v>
                </c:pt>
                <c:pt idx="1670">
                  <c:v>36790</c:v>
                </c:pt>
                <c:pt idx="1671">
                  <c:v>36791</c:v>
                </c:pt>
                <c:pt idx="1672">
                  <c:v>36792</c:v>
                </c:pt>
                <c:pt idx="1673">
                  <c:v>36793</c:v>
                </c:pt>
                <c:pt idx="1674">
                  <c:v>36794</c:v>
                </c:pt>
                <c:pt idx="1675">
                  <c:v>36795</c:v>
                </c:pt>
                <c:pt idx="1676">
                  <c:v>36796</c:v>
                </c:pt>
                <c:pt idx="1677">
                  <c:v>36797</c:v>
                </c:pt>
                <c:pt idx="1678">
                  <c:v>36798</c:v>
                </c:pt>
                <c:pt idx="1679">
                  <c:v>36799</c:v>
                </c:pt>
                <c:pt idx="1680">
                  <c:v>36800</c:v>
                </c:pt>
                <c:pt idx="1681">
                  <c:v>36801</c:v>
                </c:pt>
                <c:pt idx="1682">
                  <c:v>36802</c:v>
                </c:pt>
                <c:pt idx="1683">
                  <c:v>36803</c:v>
                </c:pt>
                <c:pt idx="1684">
                  <c:v>36804</c:v>
                </c:pt>
                <c:pt idx="1685">
                  <c:v>36805</c:v>
                </c:pt>
                <c:pt idx="1686">
                  <c:v>36806</c:v>
                </c:pt>
                <c:pt idx="1687">
                  <c:v>36807</c:v>
                </c:pt>
                <c:pt idx="1688">
                  <c:v>36808</c:v>
                </c:pt>
                <c:pt idx="1689">
                  <c:v>36809</c:v>
                </c:pt>
                <c:pt idx="1690">
                  <c:v>36810</c:v>
                </c:pt>
                <c:pt idx="1691">
                  <c:v>36811</c:v>
                </c:pt>
                <c:pt idx="1692">
                  <c:v>36812</c:v>
                </c:pt>
                <c:pt idx="1693">
                  <c:v>36813</c:v>
                </c:pt>
                <c:pt idx="1694">
                  <c:v>36814</c:v>
                </c:pt>
                <c:pt idx="1695">
                  <c:v>36815</c:v>
                </c:pt>
                <c:pt idx="1696">
                  <c:v>36816</c:v>
                </c:pt>
                <c:pt idx="1697">
                  <c:v>36817</c:v>
                </c:pt>
                <c:pt idx="1698">
                  <c:v>36818</c:v>
                </c:pt>
                <c:pt idx="1699">
                  <c:v>36819</c:v>
                </c:pt>
                <c:pt idx="1700">
                  <c:v>36820</c:v>
                </c:pt>
                <c:pt idx="1701">
                  <c:v>36821</c:v>
                </c:pt>
                <c:pt idx="1702">
                  <c:v>36822</c:v>
                </c:pt>
                <c:pt idx="1703">
                  <c:v>36823</c:v>
                </c:pt>
                <c:pt idx="1704">
                  <c:v>36824</c:v>
                </c:pt>
                <c:pt idx="1705">
                  <c:v>36825</c:v>
                </c:pt>
                <c:pt idx="1706">
                  <c:v>36826</c:v>
                </c:pt>
                <c:pt idx="1707">
                  <c:v>36827</c:v>
                </c:pt>
                <c:pt idx="1708">
                  <c:v>36828</c:v>
                </c:pt>
                <c:pt idx="1709">
                  <c:v>36829</c:v>
                </c:pt>
                <c:pt idx="1710">
                  <c:v>36830</c:v>
                </c:pt>
                <c:pt idx="1711">
                  <c:v>36831</c:v>
                </c:pt>
                <c:pt idx="1712">
                  <c:v>36832</c:v>
                </c:pt>
                <c:pt idx="1713">
                  <c:v>36833</c:v>
                </c:pt>
                <c:pt idx="1714">
                  <c:v>36834</c:v>
                </c:pt>
                <c:pt idx="1715">
                  <c:v>36835</c:v>
                </c:pt>
                <c:pt idx="1716">
                  <c:v>36836</c:v>
                </c:pt>
                <c:pt idx="1717">
                  <c:v>36837</c:v>
                </c:pt>
                <c:pt idx="1718">
                  <c:v>36838</c:v>
                </c:pt>
                <c:pt idx="1719">
                  <c:v>36839</c:v>
                </c:pt>
                <c:pt idx="1720">
                  <c:v>36840</c:v>
                </c:pt>
                <c:pt idx="1721">
                  <c:v>36841</c:v>
                </c:pt>
                <c:pt idx="1722">
                  <c:v>36842</c:v>
                </c:pt>
                <c:pt idx="1723">
                  <c:v>36843</c:v>
                </c:pt>
                <c:pt idx="1724">
                  <c:v>36844</c:v>
                </c:pt>
                <c:pt idx="1725">
                  <c:v>36845</c:v>
                </c:pt>
                <c:pt idx="1726">
                  <c:v>36846</c:v>
                </c:pt>
                <c:pt idx="1727">
                  <c:v>36847</c:v>
                </c:pt>
                <c:pt idx="1728">
                  <c:v>36848</c:v>
                </c:pt>
                <c:pt idx="1729">
                  <c:v>36849</c:v>
                </c:pt>
                <c:pt idx="1730">
                  <c:v>36850</c:v>
                </c:pt>
                <c:pt idx="1731">
                  <c:v>36851</c:v>
                </c:pt>
                <c:pt idx="1732">
                  <c:v>36852</c:v>
                </c:pt>
                <c:pt idx="1733">
                  <c:v>36853</c:v>
                </c:pt>
                <c:pt idx="1734">
                  <c:v>36854</c:v>
                </c:pt>
                <c:pt idx="1735">
                  <c:v>36855</c:v>
                </c:pt>
                <c:pt idx="1736">
                  <c:v>36856</c:v>
                </c:pt>
                <c:pt idx="1737">
                  <c:v>36857</c:v>
                </c:pt>
                <c:pt idx="1738">
                  <c:v>36858</c:v>
                </c:pt>
                <c:pt idx="1739">
                  <c:v>36859</c:v>
                </c:pt>
                <c:pt idx="1740">
                  <c:v>36860</c:v>
                </c:pt>
                <c:pt idx="1741">
                  <c:v>36861</c:v>
                </c:pt>
                <c:pt idx="1742">
                  <c:v>36862</c:v>
                </c:pt>
                <c:pt idx="1743">
                  <c:v>36863</c:v>
                </c:pt>
                <c:pt idx="1744">
                  <c:v>36864</c:v>
                </c:pt>
                <c:pt idx="1745">
                  <c:v>36865</c:v>
                </c:pt>
                <c:pt idx="1746">
                  <c:v>36866</c:v>
                </c:pt>
                <c:pt idx="1747">
                  <c:v>36867</c:v>
                </c:pt>
                <c:pt idx="1748">
                  <c:v>36868</c:v>
                </c:pt>
                <c:pt idx="1749">
                  <c:v>36869</c:v>
                </c:pt>
                <c:pt idx="1750">
                  <c:v>36870</c:v>
                </c:pt>
                <c:pt idx="1751">
                  <c:v>36871</c:v>
                </c:pt>
                <c:pt idx="1752">
                  <c:v>36872</c:v>
                </c:pt>
                <c:pt idx="1753">
                  <c:v>36873</c:v>
                </c:pt>
                <c:pt idx="1754">
                  <c:v>36874</c:v>
                </c:pt>
                <c:pt idx="1755">
                  <c:v>36875</c:v>
                </c:pt>
                <c:pt idx="1756">
                  <c:v>36876</c:v>
                </c:pt>
                <c:pt idx="1757">
                  <c:v>36877</c:v>
                </c:pt>
                <c:pt idx="1758">
                  <c:v>36878</c:v>
                </c:pt>
                <c:pt idx="1759">
                  <c:v>36879</c:v>
                </c:pt>
                <c:pt idx="1760">
                  <c:v>36880</c:v>
                </c:pt>
                <c:pt idx="1761">
                  <c:v>36881</c:v>
                </c:pt>
                <c:pt idx="1762">
                  <c:v>36882</c:v>
                </c:pt>
                <c:pt idx="1763">
                  <c:v>36883</c:v>
                </c:pt>
                <c:pt idx="1764">
                  <c:v>36884</c:v>
                </c:pt>
                <c:pt idx="1765">
                  <c:v>36885</c:v>
                </c:pt>
                <c:pt idx="1766">
                  <c:v>36886</c:v>
                </c:pt>
                <c:pt idx="1767">
                  <c:v>36887</c:v>
                </c:pt>
                <c:pt idx="1768">
                  <c:v>36888</c:v>
                </c:pt>
                <c:pt idx="1769">
                  <c:v>36889</c:v>
                </c:pt>
                <c:pt idx="1770">
                  <c:v>36890</c:v>
                </c:pt>
                <c:pt idx="1771">
                  <c:v>36891</c:v>
                </c:pt>
                <c:pt idx="1772">
                  <c:v>36892</c:v>
                </c:pt>
                <c:pt idx="1773">
                  <c:v>36893</c:v>
                </c:pt>
                <c:pt idx="1774">
                  <c:v>36894</c:v>
                </c:pt>
                <c:pt idx="1775">
                  <c:v>36895</c:v>
                </c:pt>
                <c:pt idx="1776">
                  <c:v>36896</c:v>
                </c:pt>
                <c:pt idx="1777">
                  <c:v>36897</c:v>
                </c:pt>
                <c:pt idx="1778">
                  <c:v>36898</c:v>
                </c:pt>
                <c:pt idx="1779">
                  <c:v>36899</c:v>
                </c:pt>
                <c:pt idx="1780">
                  <c:v>36900</c:v>
                </c:pt>
                <c:pt idx="1781">
                  <c:v>36901</c:v>
                </c:pt>
                <c:pt idx="1782">
                  <c:v>36902</c:v>
                </c:pt>
                <c:pt idx="1783">
                  <c:v>36903</c:v>
                </c:pt>
                <c:pt idx="1784">
                  <c:v>36904</c:v>
                </c:pt>
                <c:pt idx="1785">
                  <c:v>36905</c:v>
                </c:pt>
                <c:pt idx="1786">
                  <c:v>36906</c:v>
                </c:pt>
                <c:pt idx="1787">
                  <c:v>36907</c:v>
                </c:pt>
                <c:pt idx="1788">
                  <c:v>36908</c:v>
                </c:pt>
                <c:pt idx="1789">
                  <c:v>36909</c:v>
                </c:pt>
                <c:pt idx="1790">
                  <c:v>36910</c:v>
                </c:pt>
                <c:pt idx="1791">
                  <c:v>36911</c:v>
                </c:pt>
                <c:pt idx="1792">
                  <c:v>36912</c:v>
                </c:pt>
                <c:pt idx="1793">
                  <c:v>36913</c:v>
                </c:pt>
                <c:pt idx="1794">
                  <c:v>36914</c:v>
                </c:pt>
                <c:pt idx="1795">
                  <c:v>36915</c:v>
                </c:pt>
                <c:pt idx="1796">
                  <c:v>36916</c:v>
                </c:pt>
                <c:pt idx="1797">
                  <c:v>36917</c:v>
                </c:pt>
                <c:pt idx="1798">
                  <c:v>36918</c:v>
                </c:pt>
                <c:pt idx="1799">
                  <c:v>36919</c:v>
                </c:pt>
                <c:pt idx="1800">
                  <c:v>36920</c:v>
                </c:pt>
                <c:pt idx="1801">
                  <c:v>36921</c:v>
                </c:pt>
                <c:pt idx="1802">
                  <c:v>36922</c:v>
                </c:pt>
                <c:pt idx="1803">
                  <c:v>36923</c:v>
                </c:pt>
                <c:pt idx="1804">
                  <c:v>36924</c:v>
                </c:pt>
                <c:pt idx="1805">
                  <c:v>36925</c:v>
                </c:pt>
                <c:pt idx="1806">
                  <c:v>36926</c:v>
                </c:pt>
                <c:pt idx="1807">
                  <c:v>36927</c:v>
                </c:pt>
                <c:pt idx="1808">
                  <c:v>36928</c:v>
                </c:pt>
                <c:pt idx="1809">
                  <c:v>36929</c:v>
                </c:pt>
                <c:pt idx="1810">
                  <c:v>36930</c:v>
                </c:pt>
                <c:pt idx="1811">
                  <c:v>36931</c:v>
                </c:pt>
                <c:pt idx="1812">
                  <c:v>36932</c:v>
                </c:pt>
                <c:pt idx="1813">
                  <c:v>36933</c:v>
                </c:pt>
                <c:pt idx="1814">
                  <c:v>36934</c:v>
                </c:pt>
                <c:pt idx="1815">
                  <c:v>36935</c:v>
                </c:pt>
                <c:pt idx="1816">
                  <c:v>36936</c:v>
                </c:pt>
                <c:pt idx="1817">
                  <c:v>36937</c:v>
                </c:pt>
                <c:pt idx="1818">
                  <c:v>36938</c:v>
                </c:pt>
                <c:pt idx="1819">
                  <c:v>36939</c:v>
                </c:pt>
                <c:pt idx="1820">
                  <c:v>36940</c:v>
                </c:pt>
                <c:pt idx="1821">
                  <c:v>36941</c:v>
                </c:pt>
                <c:pt idx="1822">
                  <c:v>36942</c:v>
                </c:pt>
                <c:pt idx="1823">
                  <c:v>36943</c:v>
                </c:pt>
                <c:pt idx="1824">
                  <c:v>36944</c:v>
                </c:pt>
                <c:pt idx="1825">
                  <c:v>36945</c:v>
                </c:pt>
                <c:pt idx="1826">
                  <c:v>36946</c:v>
                </c:pt>
                <c:pt idx="1827">
                  <c:v>36947</c:v>
                </c:pt>
                <c:pt idx="1828">
                  <c:v>36948</c:v>
                </c:pt>
                <c:pt idx="1829">
                  <c:v>36949</c:v>
                </c:pt>
                <c:pt idx="1830">
                  <c:v>36950</c:v>
                </c:pt>
                <c:pt idx="1831">
                  <c:v>36951</c:v>
                </c:pt>
                <c:pt idx="1832">
                  <c:v>36952</c:v>
                </c:pt>
                <c:pt idx="1833">
                  <c:v>36953</c:v>
                </c:pt>
                <c:pt idx="1834">
                  <c:v>36954</c:v>
                </c:pt>
                <c:pt idx="1835">
                  <c:v>36955</c:v>
                </c:pt>
                <c:pt idx="1836">
                  <c:v>36956</c:v>
                </c:pt>
                <c:pt idx="1837">
                  <c:v>36957</c:v>
                </c:pt>
                <c:pt idx="1838">
                  <c:v>36958</c:v>
                </c:pt>
                <c:pt idx="1839">
                  <c:v>36959</c:v>
                </c:pt>
                <c:pt idx="1840">
                  <c:v>36960</c:v>
                </c:pt>
                <c:pt idx="1841">
                  <c:v>36961</c:v>
                </c:pt>
                <c:pt idx="1842">
                  <c:v>36962</c:v>
                </c:pt>
                <c:pt idx="1843">
                  <c:v>36963</c:v>
                </c:pt>
                <c:pt idx="1844">
                  <c:v>36964</c:v>
                </c:pt>
                <c:pt idx="1845">
                  <c:v>36965</c:v>
                </c:pt>
                <c:pt idx="1846">
                  <c:v>36966</c:v>
                </c:pt>
                <c:pt idx="1847">
                  <c:v>36967</c:v>
                </c:pt>
                <c:pt idx="1848">
                  <c:v>36968</c:v>
                </c:pt>
                <c:pt idx="1849">
                  <c:v>36969</c:v>
                </c:pt>
                <c:pt idx="1850">
                  <c:v>36970</c:v>
                </c:pt>
                <c:pt idx="1851">
                  <c:v>36971</c:v>
                </c:pt>
                <c:pt idx="1852">
                  <c:v>36972</c:v>
                </c:pt>
                <c:pt idx="1853">
                  <c:v>36973</c:v>
                </c:pt>
                <c:pt idx="1854">
                  <c:v>36974</c:v>
                </c:pt>
                <c:pt idx="1855">
                  <c:v>36975</c:v>
                </c:pt>
                <c:pt idx="1856">
                  <c:v>36976</c:v>
                </c:pt>
                <c:pt idx="1857">
                  <c:v>36977</c:v>
                </c:pt>
                <c:pt idx="1858">
                  <c:v>36978</c:v>
                </c:pt>
                <c:pt idx="1859">
                  <c:v>36979</c:v>
                </c:pt>
                <c:pt idx="1860">
                  <c:v>36980</c:v>
                </c:pt>
                <c:pt idx="1861">
                  <c:v>36981</c:v>
                </c:pt>
                <c:pt idx="1862">
                  <c:v>36982</c:v>
                </c:pt>
                <c:pt idx="1863">
                  <c:v>36983</c:v>
                </c:pt>
                <c:pt idx="1864">
                  <c:v>36984</c:v>
                </c:pt>
                <c:pt idx="1865">
                  <c:v>36985</c:v>
                </c:pt>
                <c:pt idx="1866">
                  <c:v>36986</c:v>
                </c:pt>
                <c:pt idx="1867">
                  <c:v>36987</c:v>
                </c:pt>
                <c:pt idx="1868">
                  <c:v>36988</c:v>
                </c:pt>
                <c:pt idx="1869">
                  <c:v>36989</c:v>
                </c:pt>
                <c:pt idx="1870">
                  <c:v>36990</c:v>
                </c:pt>
                <c:pt idx="1871">
                  <c:v>36991</c:v>
                </c:pt>
                <c:pt idx="1872">
                  <c:v>36992</c:v>
                </c:pt>
                <c:pt idx="1873">
                  <c:v>36993</c:v>
                </c:pt>
                <c:pt idx="1874">
                  <c:v>36994</c:v>
                </c:pt>
                <c:pt idx="1875">
                  <c:v>36995</c:v>
                </c:pt>
                <c:pt idx="1876">
                  <c:v>36996</c:v>
                </c:pt>
                <c:pt idx="1877">
                  <c:v>36997</c:v>
                </c:pt>
                <c:pt idx="1878">
                  <c:v>36998</c:v>
                </c:pt>
                <c:pt idx="1879">
                  <c:v>36999</c:v>
                </c:pt>
                <c:pt idx="1880">
                  <c:v>37000</c:v>
                </c:pt>
                <c:pt idx="1881">
                  <c:v>37001</c:v>
                </c:pt>
                <c:pt idx="1882">
                  <c:v>37002</c:v>
                </c:pt>
                <c:pt idx="1883">
                  <c:v>37003</c:v>
                </c:pt>
                <c:pt idx="1884">
                  <c:v>37004</c:v>
                </c:pt>
                <c:pt idx="1885">
                  <c:v>37005</c:v>
                </c:pt>
                <c:pt idx="1886">
                  <c:v>37006</c:v>
                </c:pt>
                <c:pt idx="1887">
                  <c:v>37007</c:v>
                </c:pt>
                <c:pt idx="1888">
                  <c:v>37008</c:v>
                </c:pt>
                <c:pt idx="1889">
                  <c:v>37009</c:v>
                </c:pt>
                <c:pt idx="1890">
                  <c:v>37010</c:v>
                </c:pt>
                <c:pt idx="1891">
                  <c:v>37011</c:v>
                </c:pt>
                <c:pt idx="1892">
                  <c:v>37012</c:v>
                </c:pt>
                <c:pt idx="1893">
                  <c:v>37013</c:v>
                </c:pt>
                <c:pt idx="1894">
                  <c:v>37014</c:v>
                </c:pt>
                <c:pt idx="1895">
                  <c:v>37015</c:v>
                </c:pt>
                <c:pt idx="1896">
                  <c:v>37016</c:v>
                </c:pt>
                <c:pt idx="1897">
                  <c:v>37017</c:v>
                </c:pt>
                <c:pt idx="1898">
                  <c:v>37018</c:v>
                </c:pt>
                <c:pt idx="1899">
                  <c:v>37019</c:v>
                </c:pt>
                <c:pt idx="1900">
                  <c:v>37020</c:v>
                </c:pt>
                <c:pt idx="1901">
                  <c:v>37021</c:v>
                </c:pt>
                <c:pt idx="1902">
                  <c:v>37022</c:v>
                </c:pt>
                <c:pt idx="1903">
                  <c:v>37023</c:v>
                </c:pt>
                <c:pt idx="1904">
                  <c:v>37024</c:v>
                </c:pt>
                <c:pt idx="1905">
                  <c:v>37025</c:v>
                </c:pt>
                <c:pt idx="1906">
                  <c:v>37026</c:v>
                </c:pt>
                <c:pt idx="1907">
                  <c:v>37027</c:v>
                </c:pt>
                <c:pt idx="1908">
                  <c:v>37028</c:v>
                </c:pt>
                <c:pt idx="1909">
                  <c:v>37029</c:v>
                </c:pt>
                <c:pt idx="1910">
                  <c:v>37030</c:v>
                </c:pt>
                <c:pt idx="1911">
                  <c:v>37031</c:v>
                </c:pt>
                <c:pt idx="1912">
                  <c:v>37032</c:v>
                </c:pt>
                <c:pt idx="1913">
                  <c:v>37033</c:v>
                </c:pt>
                <c:pt idx="1914">
                  <c:v>37034</c:v>
                </c:pt>
                <c:pt idx="1915">
                  <c:v>37035</c:v>
                </c:pt>
                <c:pt idx="1916">
                  <c:v>37036</c:v>
                </c:pt>
                <c:pt idx="1917">
                  <c:v>37037</c:v>
                </c:pt>
                <c:pt idx="1918">
                  <c:v>37038</c:v>
                </c:pt>
                <c:pt idx="1919">
                  <c:v>37039</c:v>
                </c:pt>
                <c:pt idx="1920">
                  <c:v>37040</c:v>
                </c:pt>
                <c:pt idx="1921">
                  <c:v>37041</c:v>
                </c:pt>
                <c:pt idx="1922">
                  <c:v>37042</c:v>
                </c:pt>
                <c:pt idx="1923">
                  <c:v>37043</c:v>
                </c:pt>
                <c:pt idx="1924">
                  <c:v>37044</c:v>
                </c:pt>
                <c:pt idx="1925">
                  <c:v>37045</c:v>
                </c:pt>
                <c:pt idx="1926">
                  <c:v>37046</c:v>
                </c:pt>
                <c:pt idx="1927">
                  <c:v>37047</c:v>
                </c:pt>
                <c:pt idx="1928">
                  <c:v>37048</c:v>
                </c:pt>
                <c:pt idx="1929">
                  <c:v>37049</c:v>
                </c:pt>
                <c:pt idx="1930">
                  <c:v>37050</c:v>
                </c:pt>
                <c:pt idx="1931">
                  <c:v>37051</c:v>
                </c:pt>
                <c:pt idx="1932">
                  <c:v>37052</c:v>
                </c:pt>
                <c:pt idx="1933">
                  <c:v>37053</c:v>
                </c:pt>
                <c:pt idx="1934">
                  <c:v>37054</c:v>
                </c:pt>
                <c:pt idx="1935">
                  <c:v>37055</c:v>
                </c:pt>
                <c:pt idx="1936">
                  <c:v>37056</c:v>
                </c:pt>
                <c:pt idx="1937">
                  <c:v>37057</c:v>
                </c:pt>
                <c:pt idx="1938">
                  <c:v>37058</c:v>
                </c:pt>
                <c:pt idx="1939">
                  <c:v>37059</c:v>
                </c:pt>
                <c:pt idx="1940">
                  <c:v>37060</c:v>
                </c:pt>
                <c:pt idx="1941">
                  <c:v>37061</c:v>
                </c:pt>
                <c:pt idx="1942">
                  <c:v>37062</c:v>
                </c:pt>
                <c:pt idx="1943">
                  <c:v>37063</c:v>
                </c:pt>
                <c:pt idx="1944">
                  <c:v>37064</c:v>
                </c:pt>
                <c:pt idx="1945">
                  <c:v>37065</c:v>
                </c:pt>
                <c:pt idx="1946">
                  <c:v>37066</c:v>
                </c:pt>
                <c:pt idx="1947">
                  <c:v>37067</c:v>
                </c:pt>
                <c:pt idx="1948">
                  <c:v>37068</c:v>
                </c:pt>
                <c:pt idx="1949">
                  <c:v>37069</c:v>
                </c:pt>
                <c:pt idx="1950">
                  <c:v>37070</c:v>
                </c:pt>
                <c:pt idx="1951">
                  <c:v>37071</c:v>
                </c:pt>
                <c:pt idx="1952">
                  <c:v>37072</c:v>
                </c:pt>
                <c:pt idx="1953">
                  <c:v>37073</c:v>
                </c:pt>
                <c:pt idx="1954">
                  <c:v>37074</c:v>
                </c:pt>
                <c:pt idx="1955">
                  <c:v>37075</c:v>
                </c:pt>
                <c:pt idx="1956">
                  <c:v>37076</c:v>
                </c:pt>
                <c:pt idx="1957">
                  <c:v>37077</c:v>
                </c:pt>
                <c:pt idx="1958">
                  <c:v>37078</c:v>
                </c:pt>
                <c:pt idx="1959">
                  <c:v>37079</c:v>
                </c:pt>
                <c:pt idx="1960">
                  <c:v>37080</c:v>
                </c:pt>
                <c:pt idx="1961">
                  <c:v>37081</c:v>
                </c:pt>
                <c:pt idx="1962">
                  <c:v>37082</c:v>
                </c:pt>
                <c:pt idx="1963">
                  <c:v>37083</c:v>
                </c:pt>
                <c:pt idx="1964">
                  <c:v>37084</c:v>
                </c:pt>
                <c:pt idx="1965">
                  <c:v>37085</c:v>
                </c:pt>
                <c:pt idx="1966">
                  <c:v>37086</c:v>
                </c:pt>
                <c:pt idx="1967">
                  <c:v>37087</c:v>
                </c:pt>
                <c:pt idx="1968">
                  <c:v>37088</c:v>
                </c:pt>
                <c:pt idx="1969">
                  <c:v>37089</c:v>
                </c:pt>
                <c:pt idx="1970">
                  <c:v>37090</c:v>
                </c:pt>
                <c:pt idx="1971">
                  <c:v>37091</c:v>
                </c:pt>
                <c:pt idx="1972">
                  <c:v>37092</c:v>
                </c:pt>
                <c:pt idx="1973">
                  <c:v>37093</c:v>
                </c:pt>
                <c:pt idx="1974">
                  <c:v>37094</c:v>
                </c:pt>
                <c:pt idx="1975">
                  <c:v>37095</c:v>
                </c:pt>
                <c:pt idx="1976">
                  <c:v>37096</c:v>
                </c:pt>
                <c:pt idx="1977">
                  <c:v>37097</c:v>
                </c:pt>
                <c:pt idx="1978">
                  <c:v>37098</c:v>
                </c:pt>
                <c:pt idx="1979">
                  <c:v>37099</c:v>
                </c:pt>
                <c:pt idx="1980">
                  <c:v>37100</c:v>
                </c:pt>
                <c:pt idx="1981">
                  <c:v>37101</c:v>
                </c:pt>
                <c:pt idx="1982">
                  <c:v>37102</c:v>
                </c:pt>
                <c:pt idx="1983">
                  <c:v>37103</c:v>
                </c:pt>
                <c:pt idx="1984">
                  <c:v>37104</c:v>
                </c:pt>
                <c:pt idx="1985">
                  <c:v>37105</c:v>
                </c:pt>
                <c:pt idx="1986">
                  <c:v>37106</c:v>
                </c:pt>
                <c:pt idx="1987">
                  <c:v>37107</c:v>
                </c:pt>
                <c:pt idx="1988">
                  <c:v>37108</c:v>
                </c:pt>
                <c:pt idx="1989">
                  <c:v>37109</c:v>
                </c:pt>
                <c:pt idx="1990">
                  <c:v>37110</c:v>
                </c:pt>
                <c:pt idx="1991">
                  <c:v>37111</c:v>
                </c:pt>
                <c:pt idx="1992">
                  <c:v>37112</c:v>
                </c:pt>
                <c:pt idx="1993">
                  <c:v>37113</c:v>
                </c:pt>
                <c:pt idx="1994">
                  <c:v>37114</c:v>
                </c:pt>
                <c:pt idx="1995">
                  <c:v>37115</c:v>
                </c:pt>
                <c:pt idx="1996">
                  <c:v>37116</c:v>
                </c:pt>
                <c:pt idx="1997">
                  <c:v>37117</c:v>
                </c:pt>
                <c:pt idx="1998">
                  <c:v>37118</c:v>
                </c:pt>
                <c:pt idx="1999">
                  <c:v>37119</c:v>
                </c:pt>
                <c:pt idx="2000">
                  <c:v>37120</c:v>
                </c:pt>
                <c:pt idx="2001">
                  <c:v>37121</c:v>
                </c:pt>
                <c:pt idx="2002">
                  <c:v>37122</c:v>
                </c:pt>
                <c:pt idx="2003">
                  <c:v>37123</c:v>
                </c:pt>
                <c:pt idx="2004">
                  <c:v>37124</c:v>
                </c:pt>
                <c:pt idx="2005">
                  <c:v>37125</c:v>
                </c:pt>
                <c:pt idx="2006">
                  <c:v>37126</c:v>
                </c:pt>
                <c:pt idx="2007">
                  <c:v>37127</c:v>
                </c:pt>
                <c:pt idx="2008">
                  <c:v>37128</c:v>
                </c:pt>
                <c:pt idx="2009">
                  <c:v>37129</c:v>
                </c:pt>
                <c:pt idx="2010">
                  <c:v>37130</c:v>
                </c:pt>
                <c:pt idx="2011">
                  <c:v>37131</c:v>
                </c:pt>
                <c:pt idx="2012">
                  <c:v>37132</c:v>
                </c:pt>
                <c:pt idx="2013">
                  <c:v>37133</c:v>
                </c:pt>
                <c:pt idx="2014">
                  <c:v>37134</c:v>
                </c:pt>
                <c:pt idx="2015">
                  <c:v>37135</c:v>
                </c:pt>
                <c:pt idx="2016">
                  <c:v>37136</c:v>
                </c:pt>
                <c:pt idx="2017">
                  <c:v>37137</c:v>
                </c:pt>
                <c:pt idx="2018">
                  <c:v>37138</c:v>
                </c:pt>
                <c:pt idx="2019">
                  <c:v>37139</c:v>
                </c:pt>
                <c:pt idx="2020">
                  <c:v>37140</c:v>
                </c:pt>
                <c:pt idx="2021">
                  <c:v>37141</c:v>
                </c:pt>
                <c:pt idx="2022">
                  <c:v>37142</c:v>
                </c:pt>
                <c:pt idx="2023">
                  <c:v>37143</c:v>
                </c:pt>
                <c:pt idx="2024">
                  <c:v>37144</c:v>
                </c:pt>
                <c:pt idx="2025">
                  <c:v>37145</c:v>
                </c:pt>
                <c:pt idx="2026">
                  <c:v>37146</c:v>
                </c:pt>
                <c:pt idx="2027">
                  <c:v>37147</c:v>
                </c:pt>
                <c:pt idx="2028">
                  <c:v>37148</c:v>
                </c:pt>
                <c:pt idx="2029">
                  <c:v>37149</c:v>
                </c:pt>
                <c:pt idx="2030">
                  <c:v>37150</c:v>
                </c:pt>
                <c:pt idx="2031">
                  <c:v>37151</c:v>
                </c:pt>
                <c:pt idx="2032">
                  <c:v>37152</c:v>
                </c:pt>
                <c:pt idx="2033">
                  <c:v>37153</c:v>
                </c:pt>
                <c:pt idx="2034">
                  <c:v>37154</c:v>
                </c:pt>
                <c:pt idx="2035">
                  <c:v>37155</c:v>
                </c:pt>
                <c:pt idx="2036">
                  <c:v>37156</c:v>
                </c:pt>
                <c:pt idx="2037">
                  <c:v>37157</c:v>
                </c:pt>
                <c:pt idx="2038">
                  <c:v>37158</c:v>
                </c:pt>
                <c:pt idx="2039">
                  <c:v>37159</c:v>
                </c:pt>
                <c:pt idx="2040">
                  <c:v>37160</c:v>
                </c:pt>
                <c:pt idx="2041">
                  <c:v>37161</c:v>
                </c:pt>
                <c:pt idx="2042">
                  <c:v>37162</c:v>
                </c:pt>
                <c:pt idx="2043">
                  <c:v>37163</c:v>
                </c:pt>
                <c:pt idx="2044">
                  <c:v>37164</c:v>
                </c:pt>
                <c:pt idx="2045">
                  <c:v>37165</c:v>
                </c:pt>
                <c:pt idx="2046">
                  <c:v>37166</c:v>
                </c:pt>
                <c:pt idx="2047">
                  <c:v>37167</c:v>
                </c:pt>
                <c:pt idx="2048">
                  <c:v>37168</c:v>
                </c:pt>
                <c:pt idx="2049">
                  <c:v>37169</c:v>
                </c:pt>
                <c:pt idx="2050">
                  <c:v>37170</c:v>
                </c:pt>
                <c:pt idx="2051">
                  <c:v>37171</c:v>
                </c:pt>
                <c:pt idx="2052">
                  <c:v>37172</c:v>
                </c:pt>
                <c:pt idx="2053">
                  <c:v>37173</c:v>
                </c:pt>
                <c:pt idx="2054">
                  <c:v>37174</c:v>
                </c:pt>
                <c:pt idx="2055">
                  <c:v>37175</c:v>
                </c:pt>
                <c:pt idx="2056">
                  <c:v>37176</c:v>
                </c:pt>
                <c:pt idx="2057">
                  <c:v>37177</c:v>
                </c:pt>
                <c:pt idx="2058">
                  <c:v>37178</c:v>
                </c:pt>
                <c:pt idx="2059">
                  <c:v>37179</c:v>
                </c:pt>
                <c:pt idx="2060">
                  <c:v>37180</c:v>
                </c:pt>
                <c:pt idx="2061">
                  <c:v>37181</c:v>
                </c:pt>
                <c:pt idx="2062">
                  <c:v>37182</c:v>
                </c:pt>
                <c:pt idx="2063">
                  <c:v>37183</c:v>
                </c:pt>
                <c:pt idx="2064">
                  <c:v>37184</c:v>
                </c:pt>
                <c:pt idx="2065">
                  <c:v>37185</c:v>
                </c:pt>
                <c:pt idx="2066">
                  <c:v>37186</c:v>
                </c:pt>
                <c:pt idx="2067">
                  <c:v>37187</c:v>
                </c:pt>
                <c:pt idx="2068">
                  <c:v>37188</c:v>
                </c:pt>
                <c:pt idx="2069">
                  <c:v>37189</c:v>
                </c:pt>
                <c:pt idx="2070">
                  <c:v>37190</c:v>
                </c:pt>
                <c:pt idx="2071">
                  <c:v>37191</c:v>
                </c:pt>
                <c:pt idx="2072">
                  <c:v>37192</c:v>
                </c:pt>
                <c:pt idx="2073">
                  <c:v>37193</c:v>
                </c:pt>
                <c:pt idx="2074">
                  <c:v>37194</c:v>
                </c:pt>
                <c:pt idx="2075">
                  <c:v>37195</c:v>
                </c:pt>
                <c:pt idx="2076">
                  <c:v>37196</c:v>
                </c:pt>
                <c:pt idx="2077">
                  <c:v>37197</c:v>
                </c:pt>
                <c:pt idx="2078">
                  <c:v>37198</c:v>
                </c:pt>
                <c:pt idx="2079">
                  <c:v>37199</c:v>
                </c:pt>
                <c:pt idx="2080">
                  <c:v>37200</c:v>
                </c:pt>
                <c:pt idx="2081">
                  <c:v>37201</c:v>
                </c:pt>
                <c:pt idx="2082">
                  <c:v>37202</c:v>
                </c:pt>
                <c:pt idx="2083">
                  <c:v>37203</c:v>
                </c:pt>
                <c:pt idx="2084">
                  <c:v>37204</c:v>
                </c:pt>
                <c:pt idx="2085">
                  <c:v>37205</c:v>
                </c:pt>
                <c:pt idx="2086">
                  <c:v>37206</c:v>
                </c:pt>
                <c:pt idx="2087">
                  <c:v>37207</c:v>
                </c:pt>
                <c:pt idx="2088">
                  <c:v>37208</c:v>
                </c:pt>
                <c:pt idx="2089">
                  <c:v>37209</c:v>
                </c:pt>
                <c:pt idx="2090">
                  <c:v>37210</c:v>
                </c:pt>
                <c:pt idx="2091">
                  <c:v>37211</c:v>
                </c:pt>
                <c:pt idx="2092">
                  <c:v>37212</c:v>
                </c:pt>
                <c:pt idx="2093">
                  <c:v>37213</c:v>
                </c:pt>
                <c:pt idx="2094">
                  <c:v>37214</c:v>
                </c:pt>
                <c:pt idx="2095">
                  <c:v>37215</c:v>
                </c:pt>
                <c:pt idx="2096">
                  <c:v>37216</c:v>
                </c:pt>
                <c:pt idx="2097">
                  <c:v>37217</c:v>
                </c:pt>
                <c:pt idx="2098">
                  <c:v>37218</c:v>
                </c:pt>
                <c:pt idx="2099">
                  <c:v>37219</c:v>
                </c:pt>
                <c:pt idx="2100">
                  <c:v>37220</c:v>
                </c:pt>
                <c:pt idx="2101">
                  <c:v>37221</c:v>
                </c:pt>
                <c:pt idx="2102">
                  <c:v>37222</c:v>
                </c:pt>
                <c:pt idx="2103">
                  <c:v>37223</c:v>
                </c:pt>
                <c:pt idx="2104">
                  <c:v>37224</c:v>
                </c:pt>
                <c:pt idx="2105">
                  <c:v>37225</c:v>
                </c:pt>
                <c:pt idx="2106">
                  <c:v>37377</c:v>
                </c:pt>
                <c:pt idx="2107">
                  <c:v>37378</c:v>
                </c:pt>
                <c:pt idx="2108">
                  <c:v>37379</c:v>
                </c:pt>
                <c:pt idx="2109">
                  <c:v>37380</c:v>
                </c:pt>
                <c:pt idx="2110">
                  <c:v>37381</c:v>
                </c:pt>
                <c:pt idx="2111">
                  <c:v>37382</c:v>
                </c:pt>
                <c:pt idx="2112">
                  <c:v>37383</c:v>
                </c:pt>
                <c:pt idx="2113">
                  <c:v>37384</c:v>
                </c:pt>
                <c:pt idx="2114">
                  <c:v>37385</c:v>
                </c:pt>
                <c:pt idx="2115">
                  <c:v>37386</c:v>
                </c:pt>
                <c:pt idx="2116">
                  <c:v>37387</c:v>
                </c:pt>
                <c:pt idx="2117">
                  <c:v>37388</c:v>
                </c:pt>
                <c:pt idx="2118">
                  <c:v>37389</c:v>
                </c:pt>
                <c:pt idx="2119">
                  <c:v>37390</c:v>
                </c:pt>
                <c:pt idx="2120">
                  <c:v>37391</c:v>
                </c:pt>
                <c:pt idx="2121">
                  <c:v>37392</c:v>
                </c:pt>
                <c:pt idx="2122">
                  <c:v>37393</c:v>
                </c:pt>
                <c:pt idx="2123">
                  <c:v>37394</c:v>
                </c:pt>
                <c:pt idx="2124">
                  <c:v>37395</c:v>
                </c:pt>
                <c:pt idx="2125">
                  <c:v>37396</c:v>
                </c:pt>
                <c:pt idx="2126">
                  <c:v>37397</c:v>
                </c:pt>
                <c:pt idx="2127">
                  <c:v>37398</c:v>
                </c:pt>
                <c:pt idx="2128">
                  <c:v>37399</c:v>
                </c:pt>
                <c:pt idx="2129">
                  <c:v>37400</c:v>
                </c:pt>
                <c:pt idx="2130">
                  <c:v>37401</c:v>
                </c:pt>
                <c:pt idx="2131">
                  <c:v>37402</c:v>
                </c:pt>
                <c:pt idx="2132">
                  <c:v>37403</c:v>
                </c:pt>
                <c:pt idx="2133">
                  <c:v>37404</c:v>
                </c:pt>
                <c:pt idx="2134">
                  <c:v>37405</c:v>
                </c:pt>
                <c:pt idx="2135">
                  <c:v>37406</c:v>
                </c:pt>
                <c:pt idx="2136">
                  <c:v>37407</c:v>
                </c:pt>
                <c:pt idx="2137">
                  <c:v>37408</c:v>
                </c:pt>
                <c:pt idx="2138">
                  <c:v>37409</c:v>
                </c:pt>
                <c:pt idx="2139">
                  <c:v>37410</c:v>
                </c:pt>
                <c:pt idx="2140">
                  <c:v>37411</c:v>
                </c:pt>
                <c:pt idx="2141">
                  <c:v>37412</c:v>
                </c:pt>
                <c:pt idx="2142">
                  <c:v>37413</c:v>
                </c:pt>
                <c:pt idx="2143">
                  <c:v>37414</c:v>
                </c:pt>
                <c:pt idx="2144">
                  <c:v>37415</c:v>
                </c:pt>
                <c:pt idx="2145">
                  <c:v>37416</c:v>
                </c:pt>
                <c:pt idx="2146">
                  <c:v>37417</c:v>
                </c:pt>
                <c:pt idx="2147">
                  <c:v>37418</c:v>
                </c:pt>
                <c:pt idx="2148">
                  <c:v>37419</c:v>
                </c:pt>
                <c:pt idx="2149">
                  <c:v>37420</c:v>
                </c:pt>
                <c:pt idx="2150">
                  <c:v>37421</c:v>
                </c:pt>
                <c:pt idx="2151">
                  <c:v>37422</c:v>
                </c:pt>
                <c:pt idx="2152">
                  <c:v>37423</c:v>
                </c:pt>
                <c:pt idx="2153">
                  <c:v>37424</c:v>
                </c:pt>
                <c:pt idx="2154">
                  <c:v>37425</c:v>
                </c:pt>
                <c:pt idx="2155">
                  <c:v>37426</c:v>
                </c:pt>
                <c:pt idx="2156">
                  <c:v>37427</c:v>
                </c:pt>
                <c:pt idx="2157">
                  <c:v>37428</c:v>
                </c:pt>
                <c:pt idx="2158">
                  <c:v>37429</c:v>
                </c:pt>
                <c:pt idx="2159">
                  <c:v>37430</c:v>
                </c:pt>
                <c:pt idx="2160">
                  <c:v>37431</c:v>
                </c:pt>
                <c:pt idx="2161">
                  <c:v>37432</c:v>
                </c:pt>
                <c:pt idx="2162">
                  <c:v>37433</c:v>
                </c:pt>
                <c:pt idx="2163">
                  <c:v>37434</c:v>
                </c:pt>
                <c:pt idx="2164">
                  <c:v>37435</c:v>
                </c:pt>
                <c:pt idx="2165">
                  <c:v>37436</c:v>
                </c:pt>
                <c:pt idx="2166">
                  <c:v>37437</c:v>
                </c:pt>
                <c:pt idx="2167">
                  <c:v>37438</c:v>
                </c:pt>
                <c:pt idx="2168">
                  <c:v>37439</c:v>
                </c:pt>
                <c:pt idx="2169">
                  <c:v>37440</c:v>
                </c:pt>
                <c:pt idx="2170">
                  <c:v>37441</c:v>
                </c:pt>
                <c:pt idx="2171">
                  <c:v>37442</c:v>
                </c:pt>
                <c:pt idx="2172">
                  <c:v>37443</c:v>
                </c:pt>
                <c:pt idx="2173">
                  <c:v>37444</c:v>
                </c:pt>
                <c:pt idx="2174">
                  <c:v>37445</c:v>
                </c:pt>
                <c:pt idx="2175">
                  <c:v>37446</c:v>
                </c:pt>
                <c:pt idx="2176">
                  <c:v>37447</c:v>
                </c:pt>
                <c:pt idx="2177">
                  <c:v>37448</c:v>
                </c:pt>
                <c:pt idx="2178">
                  <c:v>37449</c:v>
                </c:pt>
                <c:pt idx="2179">
                  <c:v>37450</c:v>
                </c:pt>
                <c:pt idx="2180">
                  <c:v>37451</c:v>
                </c:pt>
                <c:pt idx="2181">
                  <c:v>37452</c:v>
                </c:pt>
                <c:pt idx="2182">
                  <c:v>37453</c:v>
                </c:pt>
                <c:pt idx="2183">
                  <c:v>37454</c:v>
                </c:pt>
                <c:pt idx="2184">
                  <c:v>37455</c:v>
                </c:pt>
                <c:pt idx="2185">
                  <c:v>37456</c:v>
                </c:pt>
                <c:pt idx="2186">
                  <c:v>37457</c:v>
                </c:pt>
                <c:pt idx="2187">
                  <c:v>37458</c:v>
                </c:pt>
                <c:pt idx="2188">
                  <c:v>37459</c:v>
                </c:pt>
                <c:pt idx="2189">
                  <c:v>37460</c:v>
                </c:pt>
                <c:pt idx="2190">
                  <c:v>37461</c:v>
                </c:pt>
                <c:pt idx="2191">
                  <c:v>37462</c:v>
                </c:pt>
                <c:pt idx="2192">
                  <c:v>37463</c:v>
                </c:pt>
                <c:pt idx="2193">
                  <c:v>37464</c:v>
                </c:pt>
                <c:pt idx="2194">
                  <c:v>37465</c:v>
                </c:pt>
                <c:pt idx="2195">
                  <c:v>37466</c:v>
                </c:pt>
                <c:pt idx="2196">
                  <c:v>37467</c:v>
                </c:pt>
                <c:pt idx="2197">
                  <c:v>37468</c:v>
                </c:pt>
                <c:pt idx="2198">
                  <c:v>37469</c:v>
                </c:pt>
                <c:pt idx="2199">
                  <c:v>37470</c:v>
                </c:pt>
                <c:pt idx="2200">
                  <c:v>37471</c:v>
                </c:pt>
                <c:pt idx="2201">
                  <c:v>37472</c:v>
                </c:pt>
                <c:pt idx="2202">
                  <c:v>37473</c:v>
                </c:pt>
                <c:pt idx="2203">
                  <c:v>37474</c:v>
                </c:pt>
                <c:pt idx="2204">
                  <c:v>37475</c:v>
                </c:pt>
                <c:pt idx="2205">
                  <c:v>37476</c:v>
                </c:pt>
                <c:pt idx="2206">
                  <c:v>37477</c:v>
                </c:pt>
                <c:pt idx="2207">
                  <c:v>37478</c:v>
                </c:pt>
                <c:pt idx="2208">
                  <c:v>37479</c:v>
                </c:pt>
                <c:pt idx="2209">
                  <c:v>37480</c:v>
                </c:pt>
                <c:pt idx="2210">
                  <c:v>37481</c:v>
                </c:pt>
                <c:pt idx="2211">
                  <c:v>37482</c:v>
                </c:pt>
                <c:pt idx="2212">
                  <c:v>37483</c:v>
                </c:pt>
                <c:pt idx="2213">
                  <c:v>37484</c:v>
                </c:pt>
                <c:pt idx="2214">
                  <c:v>37485</c:v>
                </c:pt>
                <c:pt idx="2215">
                  <c:v>37486</c:v>
                </c:pt>
                <c:pt idx="2216">
                  <c:v>37487</c:v>
                </c:pt>
                <c:pt idx="2217">
                  <c:v>37488</c:v>
                </c:pt>
                <c:pt idx="2218">
                  <c:v>37489</c:v>
                </c:pt>
                <c:pt idx="2219">
                  <c:v>37490</c:v>
                </c:pt>
                <c:pt idx="2220">
                  <c:v>37491</c:v>
                </c:pt>
                <c:pt idx="2221">
                  <c:v>37492</c:v>
                </c:pt>
                <c:pt idx="2222">
                  <c:v>37493</c:v>
                </c:pt>
                <c:pt idx="2223">
                  <c:v>37494</c:v>
                </c:pt>
                <c:pt idx="2224">
                  <c:v>37495</c:v>
                </c:pt>
                <c:pt idx="2225">
                  <c:v>37496</c:v>
                </c:pt>
                <c:pt idx="2226">
                  <c:v>37497</c:v>
                </c:pt>
                <c:pt idx="2227">
                  <c:v>37498</c:v>
                </c:pt>
                <c:pt idx="2228">
                  <c:v>37499</c:v>
                </c:pt>
                <c:pt idx="2229">
                  <c:v>37500</c:v>
                </c:pt>
                <c:pt idx="2230">
                  <c:v>37501</c:v>
                </c:pt>
                <c:pt idx="2231">
                  <c:v>37502</c:v>
                </c:pt>
                <c:pt idx="2232">
                  <c:v>37503</c:v>
                </c:pt>
                <c:pt idx="2233">
                  <c:v>37504</c:v>
                </c:pt>
                <c:pt idx="2234">
                  <c:v>37505</c:v>
                </c:pt>
                <c:pt idx="2235">
                  <c:v>37506</c:v>
                </c:pt>
                <c:pt idx="2236">
                  <c:v>37507</c:v>
                </c:pt>
                <c:pt idx="2237">
                  <c:v>37508</c:v>
                </c:pt>
                <c:pt idx="2238">
                  <c:v>37509</c:v>
                </c:pt>
                <c:pt idx="2239">
                  <c:v>37510</c:v>
                </c:pt>
                <c:pt idx="2240">
                  <c:v>37511</c:v>
                </c:pt>
                <c:pt idx="2241">
                  <c:v>37512</c:v>
                </c:pt>
                <c:pt idx="2242">
                  <c:v>37513</c:v>
                </c:pt>
                <c:pt idx="2243">
                  <c:v>37514</c:v>
                </c:pt>
                <c:pt idx="2244">
                  <c:v>37515</c:v>
                </c:pt>
                <c:pt idx="2245">
                  <c:v>37516</c:v>
                </c:pt>
                <c:pt idx="2246">
                  <c:v>37517</c:v>
                </c:pt>
                <c:pt idx="2247">
                  <c:v>37518</c:v>
                </c:pt>
                <c:pt idx="2248">
                  <c:v>37519</c:v>
                </c:pt>
                <c:pt idx="2249">
                  <c:v>37520</c:v>
                </c:pt>
                <c:pt idx="2250">
                  <c:v>37521</c:v>
                </c:pt>
                <c:pt idx="2251">
                  <c:v>37522</c:v>
                </c:pt>
                <c:pt idx="2252">
                  <c:v>37523</c:v>
                </c:pt>
                <c:pt idx="2253">
                  <c:v>37524</c:v>
                </c:pt>
                <c:pt idx="2254">
                  <c:v>37525</c:v>
                </c:pt>
                <c:pt idx="2255">
                  <c:v>37526</c:v>
                </c:pt>
                <c:pt idx="2256">
                  <c:v>37527</c:v>
                </c:pt>
                <c:pt idx="2257">
                  <c:v>37528</c:v>
                </c:pt>
                <c:pt idx="2258">
                  <c:v>37529</c:v>
                </c:pt>
                <c:pt idx="2259">
                  <c:v>37530</c:v>
                </c:pt>
                <c:pt idx="2260">
                  <c:v>37531</c:v>
                </c:pt>
                <c:pt idx="2261">
                  <c:v>37532</c:v>
                </c:pt>
                <c:pt idx="2262">
                  <c:v>37533</c:v>
                </c:pt>
                <c:pt idx="2263">
                  <c:v>37534</c:v>
                </c:pt>
                <c:pt idx="2264">
                  <c:v>37535</c:v>
                </c:pt>
                <c:pt idx="2265">
                  <c:v>37536</c:v>
                </c:pt>
                <c:pt idx="2266">
                  <c:v>37537</c:v>
                </c:pt>
                <c:pt idx="2267">
                  <c:v>37538</c:v>
                </c:pt>
                <c:pt idx="2268">
                  <c:v>37539</c:v>
                </c:pt>
                <c:pt idx="2269">
                  <c:v>37540</c:v>
                </c:pt>
                <c:pt idx="2270">
                  <c:v>37541</c:v>
                </c:pt>
                <c:pt idx="2271">
                  <c:v>37542</c:v>
                </c:pt>
                <c:pt idx="2272">
                  <c:v>37543</c:v>
                </c:pt>
                <c:pt idx="2273">
                  <c:v>37544</c:v>
                </c:pt>
                <c:pt idx="2274">
                  <c:v>37545</c:v>
                </c:pt>
                <c:pt idx="2275">
                  <c:v>37546</c:v>
                </c:pt>
                <c:pt idx="2276">
                  <c:v>37547</c:v>
                </c:pt>
                <c:pt idx="2277">
                  <c:v>37548</c:v>
                </c:pt>
                <c:pt idx="2278">
                  <c:v>37549</c:v>
                </c:pt>
                <c:pt idx="2279">
                  <c:v>37550</c:v>
                </c:pt>
                <c:pt idx="2280">
                  <c:v>37551</c:v>
                </c:pt>
                <c:pt idx="2281">
                  <c:v>37552</c:v>
                </c:pt>
                <c:pt idx="2282">
                  <c:v>37553</c:v>
                </c:pt>
                <c:pt idx="2283">
                  <c:v>37554</c:v>
                </c:pt>
                <c:pt idx="2284">
                  <c:v>37555</c:v>
                </c:pt>
                <c:pt idx="2285">
                  <c:v>37556</c:v>
                </c:pt>
                <c:pt idx="2286">
                  <c:v>37557</c:v>
                </c:pt>
                <c:pt idx="2287">
                  <c:v>37558</c:v>
                </c:pt>
                <c:pt idx="2288">
                  <c:v>37559</c:v>
                </c:pt>
                <c:pt idx="2289">
                  <c:v>37560</c:v>
                </c:pt>
                <c:pt idx="2290">
                  <c:v>37561</c:v>
                </c:pt>
                <c:pt idx="2291">
                  <c:v>37562</c:v>
                </c:pt>
                <c:pt idx="2292">
                  <c:v>37563</c:v>
                </c:pt>
                <c:pt idx="2293">
                  <c:v>37564</c:v>
                </c:pt>
                <c:pt idx="2294">
                  <c:v>37565</c:v>
                </c:pt>
                <c:pt idx="2295">
                  <c:v>37566</c:v>
                </c:pt>
                <c:pt idx="2296">
                  <c:v>37567</c:v>
                </c:pt>
                <c:pt idx="2297">
                  <c:v>37568</c:v>
                </c:pt>
                <c:pt idx="2298">
                  <c:v>37569</c:v>
                </c:pt>
                <c:pt idx="2299">
                  <c:v>37570</c:v>
                </c:pt>
                <c:pt idx="2300">
                  <c:v>37571</c:v>
                </c:pt>
                <c:pt idx="2301">
                  <c:v>37572</c:v>
                </c:pt>
                <c:pt idx="2302">
                  <c:v>37573</c:v>
                </c:pt>
                <c:pt idx="2303">
                  <c:v>37574</c:v>
                </c:pt>
                <c:pt idx="2304">
                  <c:v>37575</c:v>
                </c:pt>
                <c:pt idx="2305">
                  <c:v>37576</c:v>
                </c:pt>
                <c:pt idx="2306">
                  <c:v>37577</c:v>
                </c:pt>
                <c:pt idx="2307">
                  <c:v>37578</c:v>
                </c:pt>
                <c:pt idx="2308">
                  <c:v>37579</c:v>
                </c:pt>
                <c:pt idx="2309">
                  <c:v>37580</c:v>
                </c:pt>
                <c:pt idx="2310">
                  <c:v>37581</c:v>
                </c:pt>
                <c:pt idx="2311">
                  <c:v>37582</c:v>
                </c:pt>
                <c:pt idx="2312">
                  <c:v>37583</c:v>
                </c:pt>
                <c:pt idx="2313">
                  <c:v>37584</c:v>
                </c:pt>
                <c:pt idx="2314">
                  <c:v>37585</c:v>
                </c:pt>
                <c:pt idx="2315">
                  <c:v>37586</c:v>
                </c:pt>
                <c:pt idx="2316">
                  <c:v>37587</c:v>
                </c:pt>
                <c:pt idx="2317">
                  <c:v>37588</c:v>
                </c:pt>
                <c:pt idx="2318">
                  <c:v>37589</c:v>
                </c:pt>
                <c:pt idx="2319">
                  <c:v>37590</c:v>
                </c:pt>
                <c:pt idx="2320">
                  <c:v>37591</c:v>
                </c:pt>
                <c:pt idx="2321">
                  <c:v>37592</c:v>
                </c:pt>
                <c:pt idx="2322">
                  <c:v>37593</c:v>
                </c:pt>
                <c:pt idx="2323">
                  <c:v>37594</c:v>
                </c:pt>
                <c:pt idx="2324">
                  <c:v>37595</c:v>
                </c:pt>
                <c:pt idx="2325">
                  <c:v>37596</c:v>
                </c:pt>
                <c:pt idx="2326">
                  <c:v>37597</c:v>
                </c:pt>
                <c:pt idx="2327">
                  <c:v>37598</c:v>
                </c:pt>
                <c:pt idx="2328">
                  <c:v>37599</c:v>
                </c:pt>
                <c:pt idx="2329">
                  <c:v>37600</c:v>
                </c:pt>
                <c:pt idx="2330">
                  <c:v>37601</c:v>
                </c:pt>
                <c:pt idx="2331">
                  <c:v>37602</c:v>
                </c:pt>
                <c:pt idx="2332">
                  <c:v>37603</c:v>
                </c:pt>
                <c:pt idx="2333">
                  <c:v>37604</c:v>
                </c:pt>
                <c:pt idx="2334">
                  <c:v>37605</c:v>
                </c:pt>
                <c:pt idx="2335">
                  <c:v>37606</c:v>
                </c:pt>
                <c:pt idx="2336">
                  <c:v>37607</c:v>
                </c:pt>
                <c:pt idx="2337">
                  <c:v>37608</c:v>
                </c:pt>
                <c:pt idx="2338">
                  <c:v>37609</c:v>
                </c:pt>
                <c:pt idx="2339">
                  <c:v>37610</c:v>
                </c:pt>
                <c:pt idx="2340">
                  <c:v>37611</c:v>
                </c:pt>
                <c:pt idx="2341">
                  <c:v>37612</c:v>
                </c:pt>
                <c:pt idx="2342">
                  <c:v>37613</c:v>
                </c:pt>
                <c:pt idx="2343">
                  <c:v>37614</c:v>
                </c:pt>
                <c:pt idx="2344">
                  <c:v>37615</c:v>
                </c:pt>
                <c:pt idx="2345">
                  <c:v>37616</c:v>
                </c:pt>
                <c:pt idx="2346">
                  <c:v>37617</c:v>
                </c:pt>
                <c:pt idx="2347">
                  <c:v>37618</c:v>
                </c:pt>
                <c:pt idx="2348">
                  <c:v>37619</c:v>
                </c:pt>
                <c:pt idx="2349">
                  <c:v>37620</c:v>
                </c:pt>
                <c:pt idx="2350">
                  <c:v>37621</c:v>
                </c:pt>
                <c:pt idx="2351">
                  <c:v>37742</c:v>
                </c:pt>
                <c:pt idx="2352">
                  <c:v>37743</c:v>
                </c:pt>
                <c:pt idx="2353">
                  <c:v>37744</c:v>
                </c:pt>
                <c:pt idx="2354">
                  <c:v>37745</c:v>
                </c:pt>
                <c:pt idx="2355">
                  <c:v>37746</c:v>
                </c:pt>
                <c:pt idx="2356">
                  <c:v>37747</c:v>
                </c:pt>
                <c:pt idx="2357">
                  <c:v>37748</c:v>
                </c:pt>
                <c:pt idx="2358">
                  <c:v>37749</c:v>
                </c:pt>
                <c:pt idx="2359">
                  <c:v>37750</c:v>
                </c:pt>
                <c:pt idx="2360">
                  <c:v>37751</c:v>
                </c:pt>
                <c:pt idx="2361">
                  <c:v>37752</c:v>
                </c:pt>
                <c:pt idx="2362">
                  <c:v>37753</c:v>
                </c:pt>
                <c:pt idx="2363">
                  <c:v>37754</c:v>
                </c:pt>
                <c:pt idx="2364">
                  <c:v>37755</c:v>
                </c:pt>
                <c:pt idx="2365">
                  <c:v>37756</c:v>
                </c:pt>
                <c:pt idx="2366">
                  <c:v>37757</c:v>
                </c:pt>
                <c:pt idx="2367">
                  <c:v>37758</c:v>
                </c:pt>
                <c:pt idx="2368">
                  <c:v>37759</c:v>
                </c:pt>
                <c:pt idx="2369">
                  <c:v>37760</c:v>
                </c:pt>
                <c:pt idx="2370">
                  <c:v>37761</c:v>
                </c:pt>
                <c:pt idx="2371">
                  <c:v>37762</c:v>
                </c:pt>
                <c:pt idx="2372">
                  <c:v>37763</c:v>
                </c:pt>
                <c:pt idx="2373">
                  <c:v>37764</c:v>
                </c:pt>
                <c:pt idx="2374">
                  <c:v>37765</c:v>
                </c:pt>
                <c:pt idx="2375">
                  <c:v>37766</c:v>
                </c:pt>
                <c:pt idx="2376">
                  <c:v>37767</c:v>
                </c:pt>
                <c:pt idx="2377">
                  <c:v>37768</c:v>
                </c:pt>
                <c:pt idx="2378">
                  <c:v>37769</c:v>
                </c:pt>
                <c:pt idx="2379">
                  <c:v>37770</c:v>
                </c:pt>
                <c:pt idx="2380">
                  <c:v>37771</c:v>
                </c:pt>
                <c:pt idx="2381">
                  <c:v>37772</c:v>
                </c:pt>
                <c:pt idx="2382">
                  <c:v>37773</c:v>
                </c:pt>
                <c:pt idx="2383">
                  <c:v>37774</c:v>
                </c:pt>
                <c:pt idx="2384">
                  <c:v>37775</c:v>
                </c:pt>
                <c:pt idx="2385">
                  <c:v>37776</c:v>
                </c:pt>
                <c:pt idx="2386">
                  <c:v>37777</c:v>
                </c:pt>
                <c:pt idx="2387">
                  <c:v>37778</c:v>
                </c:pt>
                <c:pt idx="2388">
                  <c:v>37779</c:v>
                </c:pt>
                <c:pt idx="2389">
                  <c:v>37780</c:v>
                </c:pt>
                <c:pt idx="2390">
                  <c:v>37781</c:v>
                </c:pt>
                <c:pt idx="2391">
                  <c:v>37782</c:v>
                </c:pt>
                <c:pt idx="2392">
                  <c:v>37783</c:v>
                </c:pt>
                <c:pt idx="2393">
                  <c:v>37784</c:v>
                </c:pt>
                <c:pt idx="2394">
                  <c:v>37785</c:v>
                </c:pt>
                <c:pt idx="2395">
                  <c:v>37786</c:v>
                </c:pt>
                <c:pt idx="2396">
                  <c:v>37787</c:v>
                </c:pt>
                <c:pt idx="2397">
                  <c:v>37788</c:v>
                </c:pt>
                <c:pt idx="2398">
                  <c:v>37789</c:v>
                </c:pt>
                <c:pt idx="2399">
                  <c:v>37790</c:v>
                </c:pt>
                <c:pt idx="2400">
                  <c:v>37791</c:v>
                </c:pt>
                <c:pt idx="2401">
                  <c:v>37792</c:v>
                </c:pt>
                <c:pt idx="2402">
                  <c:v>37793</c:v>
                </c:pt>
                <c:pt idx="2403">
                  <c:v>37794</c:v>
                </c:pt>
                <c:pt idx="2404">
                  <c:v>37795</c:v>
                </c:pt>
                <c:pt idx="2405">
                  <c:v>37796</c:v>
                </c:pt>
                <c:pt idx="2406">
                  <c:v>37797</c:v>
                </c:pt>
                <c:pt idx="2407">
                  <c:v>37798</c:v>
                </c:pt>
                <c:pt idx="2408">
                  <c:v>37799</c:v>
                </c:pt>
                <c:pt idx="2409">
                  <c:v>37800</c:v>
                </c:pt>
                <c:pt idx="2410">
                  <c:v>37801</c:v>
                </c:pt>
                <c:pt idx="2411">
                  <c:v>37802</c:v>
                </c:pt>
                <c:pt idx="2412">
                  <c:v>37803</c:v>
                </c:pt>
                <c:pt idx="2413">
                  <c:v>37804</c:v>
                </c:pt>
                <c:pt idx="2414">
                  <c:v>37805</c:v>
                </c:pt>
                <c:pt idx="2415">
                  <c:v>37806</c:v>
                </c:pt>
                <c:pt idx="2416">
                  <c:v>37807</c:v>
                </c:pt>
                <c:pt idx="2417">
                  <c:v>37808</c:v>
                </c:pt>
                <c:pt idx="2418">
                  <c:v>37809</c:v>
                </c:pt>
                <c:pt idx="2419">
                  <c:v>37810</c:v>
                </c:pt>
                <c:pt idx="2420">
                  <c:v>37811</c:v>
                </c:pt>
                <c:pt idx="2421">
                  <c:v>37812</c:v>
                </c:pt>
                <c:pt idx="2422">
                  <c:v>37813</c:v>
                </c:pt>
                <c:pt idx="2423">
                  <c:v>37814</c:v>
                </c:pt>
                <c:pt idx="2424">
                  <c:v>37815</c:v>
                </c:pt>
                <c:pt idx="2425">
                  <c:v>37816</c:v>
                </c:pt>
                <c:pt idx="2426">
                  <c:v>37817</c:v>
                </c:pt>
                <c:pt idx="2427">
                  <c:v>37818</c:v>
                </c:pt>
                <c:pt idx="2428">
                  <c:v>37819</c:v>
                </c:pt>
                <c:pt idx="2429">
                  <c:v>37820</c:v>
                </c:pt>
                <c:pt idx="2430">
                  <c:v>37821</c:v>
                </c:pt>
                <c:pt idx="2431">
                  <c:v>37822</c:v>
                </c:pt>
                <c:pt idx="2432">
                  <c:v>37823</c:v>
                </c:pt>
                <c:pt idx="2433">
                  <c:v>37824</c:v>
                </c:pt>
                <c:pt idx="2434">
                  <c:v>37825</c:v>
                </c:pt>
                <c:pt idx="2435">
                  <c:v>37826</c:v>
                </c:pt>
                <c:pt idx="2436">
                  <c:v>37827</c:v>
                </c:pt>
                <c:pt idx="2437">
                  <c:v>37828</c:v>
                </c:pt>
                <c:pt idx="2438">
                  <c:v>37829</c:v>
                </c:pt>
                <c:pt idx="2439">
                  <c:v>37830</c:v>
                </c:pt>
                <c:pt idx="2440">
                  <c:v>37831</c:v>
                </c:pt>
                <c:pt idx="2441">
                  <c:v>37832</c:v>
                </c:pt>
                <c:pt idx="2442">
                  <c:v>37833</c:v>
                </c:pt>
                <c:pt idx="2443">
                  <c:v>37834</c:v>
                </c:pt>
                <c:pt idx="2444">
                  <c:v>37835</c:v>
                </c:pt>
                <c:pt idx="2445">
                  <c:v>37836</c:v>
                </c:pt>
                <c:pt idx="2446">
                  <c:v>37837</c:v>
                </c:pt>
                <c:pt idx="2447">
                  <c:v>37838</c:v>
                </c:pt>
                <c:pt idx="2448">
                  <c:v>37839</c:v>
                </c:pt>
                <c:pt idx="2449">
                  <c:v>37840</c:v>
                </c:pt>
                <c:pt idx="2450">
                  <c:v>37841</c:v>
                </c:pt>
                <c:pt idx="2451">
                  <c:v>37842</c:v>
                </c:pt>
                <c:pt idx="2452">
                  <c:v>37843</c:v>
                </c:pt>
                <c:pt idx="2453">
                  <c:v>37844</c:v>
                </c:pt>
                <c:pt idx="2454">
                  <c:v>37845</c:v>
                </c:pt>
                <c:pt idx="2455">
                  <c:v>37846</c:v>
                </c:pt>
                <c:pt idx="2456">
                  <c:v>37847</c:v>
                </c:pt>
                <c:pt idx="2457">
                  <c:v>37848</c:v>
                </c:pt>
                <c:pt idx="2458">
                  <c:v>37849</c:v>
                </c:pt>
                <c:pt idx="2459">
                  <c:v>37850</c:v>
                </c:pt>
                <c:pt idx="2460">
                  <c:v>37851</c:v>
                </c:pt>
                <c:pt idx="2461">
                  <c:v>37852</c:v>
                </c:pt>
                <c:pt idx="2462">
                  <c:v>37853</c:v>
                </c:pt>
                <c:pt idx="2463">
                  <c:v>37854</c:v>
                </c:pt>
                <c:pt idx="2464">
                  <c:v>37855</c:v>
                </c:pt>
                <c:pt idx="2465">
                  <c:v>37856</c:v>
                </c:pt>
                <c:pt idx="2466">
                  <c:v>37857</c:v>
                </c:pt>
                <c:pt idx="2467">
                  <c:v>37858</c:v>
                </c:pt>
                <c:pt idx="2468">
                  <c:v>37859</c:v>
                </c:pt>
                <c:pt idx="2469">
                  <c:v>37860</c:v>
                </c:pt>
                <c:pt idx="2470">
                  <c:v>37861</c:v>
                </c:pt>
                <c:pt idx="2471">
                  <c:v>37862</c:v>
                </c:pt>
                <c:pt idx="2472">
                  <c:v>37863</c:v>
                </c:pt>
                <c:pt idx="2473">
                  <c:v>37864</c:v>
                </c:pt>
                <c:pt idx="2474">
                  <c:v>37865</c:v>
                </c:pt>
                <c:pt idx="2475">
                  <c:v>37866</c:v>
                </c:pt>
                <c:pt idx="2476">
                  <c:v>37867</c:v>
                </c:pt>
                <c:pt idx="2477">
                  <c:v>37868</c:v>
                </c:pt>
                <c:pt idx="2478">
                  <c:v>37869</c:v>
                </c:pt>
                <c:pt idx="2479">
                  <c:v>37870</c:v>
                </c:pt>
                <c:pt idx="2480">
                  <c:v>37871</c:v>
                </c:pt>
                <c:pt idx="2481">
                  <c:v>37872</c:v>
                </c:pt>
                <c:pt idx="2482">
                  <c:v>37873</c:v>
                </c:pt>
                <c:pt idx="2483">
                  <c:v>37874</c:v>
                </c:pt>
                <c:pt idx="2484">
                  <c:v>37875</c:v>
                </c:pt>
                <c:pt idx="2485">
                  <c:v>37876</c:v>
                </c:pt>
                <c:pt idx="2486">
                  <c:v>37877</c:v>
                </c:pt>
                <c:pt idx="2487">
                  <c:v>37878</c:v>
                </c:pt>
                <c:pt idx="2488">
                  <c:v>37879</c:v>
                </c:pt>
                <c:pt idx="2489">
                  <c:v>37880</c:v>
                </c:pt>
                <c:pt idx="2490">
                  <c:v>37881</c:v>
                </c:pt>
                <c:pt idx="2491">
                  <c:v>37882</c:v>
                </c:pt>
                <c:pt idx="2492">
                  <c:v>37883</c:v>
                </c:pt>
                <c:pt idx="2493">
                  <c:v>37884</c:v>
                </c:pt>
                <c:pt idx="2494">
                  <c:v>37885</c:v>
                </c:pt>
                <c:pt idx="2495">
                  <c:v>37886</c:v>
                </c:pt>
                <c:pt idx="2496">
                  <c:v>37887</c:v>
                </c:pt>
                <c:pt idx="2497">
                  <c:v>37888</c:v>
                </c:pt>
                <c:pt idx="2498">
                  <c:v>37889</c:v>
                </c:pt>
                <c:pt idx="2499">
                  <c:v>37890</c:v>
                </c:pt>
                <c:pt idx="2500">
                  <c:v>37891</c:v>
                </c:pt>
                <c:pt idx="2501">
                  <c:v>37892</c:v>
                </c:pt>
                <c:pt idx="2502">
                  <c:v>37893</c:v>
                </c:pt>
                <c:pt idx="2503">
                  <c:v>37894</c:v>
                </c:pt>
                <c:pt idx="2504">
                  <c:v>37895</c:v>
                </c:pt>
                <c:pt idx="2505">
                  <c:v>37896</c:v>
                </c:pt>
                <c:pt idx="2506">
                  <c:v>37897</c:v>
                </c:pt>
                <c:pt idx="2507">
                  <c:v>37898</c:v>
                </c:pt>
                <c:pt idx="2508">
                  <c:v>37899</c:v>
                </c:pt>
                <c:pt idx="2509">
                  <c:v>37900</c:v>
                </c:pt>
                <c:pt idx="2510">
                  <c:v>37901</c:v>
                </c:pt>
                <c:pt idx="2511">
                  <c:v>37902</c:v>
                </c:pt>
                <c:pt idx="2512">
                  <c:v>37903</c:v>
                </c:pt>
                <c:pt idx="2513">
                  <c:v>37904</c:v>
                </c:pt>
                <c:pt idx="2514">
                  <c:v>37905</c:v>
                </c:pt>
                <c:pt idx="2515">
                  <c:v>37906</c:v>
                </c:pt>
                <c:pt idx="2516">
                  <c:v>37907</c:v>
                </c:pt>
                <c:pt idx="2517">
                  <c:v>37908</c:v>
                </c:pt>
                <c:pt idx="2518">
                  <c:v>37909</c:v>
                </c:pt>
                <c:pt idx="2519">
                  <c:v>37910</c:v>
                </c:pt>
                <c:pt idx="2520">
                  <c:v>37911</c:v>
                </c:pt>
                <c:pt idx="2521">
                  <c:v>37912</c:v>
                </c:pt>
                <c:pt idx="2522">
                  <c:v>37913</c:v>
                </c:pt>
                <c:pt idx="2523">
                  <c:v>37914</c:v>
                </c:pt>
                <c:pt idx="2524">
                  <c:v>37915</c:v>
                </c:pt>
                <c:pt idx="2525">
                  <c:v>37916</c:v>
                </c:pt>
                <c:pt idx="2526">
                  <c:v>37917</c:v>
                </c:pt>
                <c:pt idx="2527">
                  <c:v>37918</c:v>
                </c:pt>
                <c:pt idx="2528">
                  <c:v>37919</c:v>
                </c:pt>
                <c:pt idx="2529">
                  <c:v>37920</c:v>
                </c:pt>
                <c:pt idx="2530">
                  <c:v>37921</c:v>
                </c:pt>
                <c:pt idx="2531">
                  <c:v>37922</c:v>
                </c:pt>
                <c:pt idx="2532">
                  <c:v>37923</c:v>
                </c:pt>
                <c:pt idx="2533">
                  <c:v>37924</c:v>
                </c:pt>
                <c:pt idx="2534">
                  <c:v>37925</c:v>
                </c:pt>
                <c:pt idx="2535">
                  <c:v>37926</c:v>
                </c:pt>
                <c:pt idx="2536">
                  <c:v>37927</c:v>
                </c:pt>
                <c:pt idx="2537">
                  <c:v>37928</c:v>
                </c:pt>
                <c:pt idx="2538">
                  <c:v>37929</c:v>
                </c:pt>
                <c:pt idx="2539">
                  <c:v>37930</c:v>
                </c:pt>
                <c:pt idx="2540">
                  <c:v>37931</c:v>
                </c:pt>
                <c:pt idx="2541">
                  <c:v>37932</c:v>
                </c:pt>
                <c:pt idx="2542">
                  <c:v>37933</c:v>
                </c:pt>
                <c:pt idx="2543">
                  <c:v>37934</c:v>
                </c:pt>
                <c:pt idx="2544">
                  <c:v>37935</c:v>
                </c:pt>
                <c:pt idx="2545">
                  <c:v>37936</c:v>
                </c:pt>
                <c:pt idx="2546">
                  <c:v>37937</c:v>
                </c:pt>
                <c:pt idx="2547">
                  <c:v>37938</c:v>
                </c:pt>
                <c:pt idx="2548">
                  <c:v>37939</c:v>
                </c:pt>
                <c:pt idx="2549">
                  <c:v>37940</c:v>
                </c:pt>
                <c:pt idx="2550">
                  <c:v>37941</c:v>
                </c:pt>
                <c:pt idx="2551">
                  <c:v>37942</c:v>
                </c:pt>
                <c:pt idx="2552">
                  <c:v>37943</c:v>
                </c:pt>
                <c:pt idx="2553">
                  <c:v>37944</c:v>
                </c:pt>
                <c:pt idx="2554">
                  <c:v>37945</c:v>
                </c:pt>
                <c:pt idx="2555">
                  <c:v>37946</c:v>
                </c:pt>
                <c:pt idx="2556">
                  <c:v>37947</c:v>
                </c:pt>
                <c:pt idx="2557">
                  <c:v>37948</c:v>
                </c:pt>
                <c:pt idx="2558">
                  <c:v>37949</c:v>
                </c:pt>
                <c:pt idx="2559">
                  <c:v>37950</c:v>
                </c:pt>
                <c:pt idx="2560">
                  <c:v>37951</c:v>
                </c:pt>
                <c:pt idx="2561">
                  <c:v>37952</c:v>
                </c:pt>
                <c:pt idx="2562">
                  <c:v>37953</c:v>
                </c:pt>
                <c:pt idx="2563">
                  <c:v>37954</c:v>
                </c:pt>
                <c:pt idx="2564">
                  <c:v>37955</c:v>
                </c:pt>
                <c:pt idx="2565">
                  <c:v>37956</c:v>
                </c:pt>
                <c:pt idx="2566">
                  <c:v>37957</c:v>
                </c:pt>
                <c:pt idx="2567">
                  <c:v>37958</c:v>
                </c:pt>
                <c:pt idx="2568">
                  <c:v>37959</c:v>
                </c:pt>
                <c:pt idx="2569">
                  <c:v>37960</c:v>
                </c:pt>
                <c:pt idx="2570">
                  <c:v>37961</c:v>
                </c:pt>
                <c:pt idx="2571">
                  <c:v>37962</c:v>
                </c:pt>
                <c:pt idx="2572">
                  <c:v>37963</c:v>
                </c:pt>
                <c:pt idx="2573">
                  <c:v>37964</c:v>
                </c:pt>
                <c:pt idx="2574">
                  <c:v>37965</c:v>
                </c:pt>
                <c:pt idx="2575">
                  <c:v>37966</c:v>
                </c:pt>
                <c:pt idx="2576">
                  <c:v>37967</c:v>
                </c:pt>
                <c:pt idx="2577">
                  <c:v>37968</c:v>
                </c:pt>
                <c:pt idx="2578">
                  <c:v>37969</c:v>
                </c:pt>
                <c:pt idx="2579">
                  <c:v>37970</c:v>
                </c:pt>
                <c:pt idx="2580">
                  <c:v>37971</c:v>
                </c:pt>
                <c:pt idx="2581">
                  <c:v>37972</c:v>
                </c:pt>
                <c:pt idx="2582">
                  <c:v>37973</c:v>
                </c:pt>
                <c:pt idx="2583">
                  <c:v>37974</c:v>
                </c:pt>
                <c:pt idx="2584">
                  <c:v>37975</c:v>
                </c:pt>
                <c:pt idx="2585">
                  <c:v>37976</c:v>
                </c:pt>
                <c:pt idx="2586">
                  <c:v>37977</c:v>
                </c:pt>
                <c:pt idx="2587">
                  <c:v>37978</c:v>
                </c:pt>
                <c:pt idx="2588">
                  <c:v>37979</c:v>
                </c:pt>
                <c:pt idx="2589">
                  <c:v>37980</c:v>
                </c:pt>
                <c:pt idx="2590">
                  <c:v>37981</c:v>
                </c:pt>
                <c:pt idx="2591">
                  <c:v>37982</c:v>
                </c:pt>
                <c:pt idx="2592">
                  <c:v>37983</c:v>
                </c:pt>
                <c:pt idx="2593">
                  <c:v>37984</c:v>
                </c:pt>
                <c:pt idx="2594">
                  <c:v>37985</c:v>
                </c:pt>
                <c:pt idx="2595">
                  <c:v>37986</c:v>
                </c:pt>
                <c:pt idx="2596">
                  <c:v>38108</c:v>
                </c:pt>
                <c:pt idx="2597">
                  <c:v>38109</c:v>
                </c:pt>
                <c:pt idx="2598">
                  <c:v>38110</c:v>
                </c:pt>
                <c:pt idx="2599">
                  <c:v>38111</c:v>
                </c:pt>
                <c:pt idx="2600">
                  <c:v>38112</c:v>
                </c:pt>
                <c:pt idx="2601">
                  <c:v>38113</c:v>
                </c:pt>
                <c:pt idx="2602">
                  <c:v>38114</c:v>
                </c:pt>
                <c:pt idx="2603">
                  <c:v>38115</c:v>
                </c:pt>
                <c:pt idx="2604">
                  <c:v>38116</c:v>
                </c:pt>
                <c:pt idx="2605">
                  <c:v>38117</c:v>
                </c:pt>
                <c:pt idx="2606">
                  <c:v>38118</c:v>
                </c:pt>
                <c:pt idx="2607">
                  <c:v>38119</c:v>
                </c:pt>
                <c:pt idx="2608">
                  <c:v>38120</c:v>
                </c:pt>
                <c:pt idx="2609">
                  <c:v>38121</c:v>
                </c:pt>
                <c:pt idx="2610">
                  <c:v>38122</c:v>
                </c:pt>
                <c:pt idx="2611">
                  <c:v>38123</c:v>
                </c:pt>
                <c:pt idx="2612">
                  <c:v>38124</c:v>
                </c:pt>
                <c:pt idx="2613">
                  <c:v>38125</c:v>
                </c:pt>
                <c:pt idx="2614">
                  <c:v>38126</c:v>
                </c:pt>
                <c:pt idx="2615">
                  <c:v>38127</c:v>
                </c:pt>
                <c:pt idx="2616">
                  <c:v>38128</c:v>
                </c:pt>
                <c:pt idx="2617">
                  <c:v>38129</c:v>
                </c:pt>
                <c:pt idx="2618">
                  <c:v>38130</c:v>
                </c:pt>
                <c:pt idx="2619">
                  <c:v>38131</c:v>
                </c:pt>
                <c:pt idx="2620">
                  <c:v>38132</c:v>
                </c:pt>
                <c:pt idx="2621">
                  <c:v>38133</c:v>
                </c:pt>
                <c:pt idx="2622">
                  <c:v>38134</c:v>
                </c:pt>
                <c:pt idx="2623">
                  <c:v>38135</c:v>
                </c:pt>
                <c:pt idx="2624">
                  <c:v>38136</c:v>
                </c:pt>
                <c:pt idx="2625">
                  <c:v>38137</c:v>
                </c:pt>
                <c:pt idx="2626">
                  <c:v>38138</c:v>
                </c:pt>
                <c:pt idx="2627">
                  <c:v>38139</c:v>
                </c:pt>
                <c:pt idx="2628">
                  <c:v>38140</c:v>
                </c:pt>
                <c:pt idx="2629">
                  <c:v>38141</c:v>
                </c:pt>
                <c:pt idx="2630">
                  <c:v>38142</c:v>
                </c:pt>
                <c:pt idx="2631">
                  <c:v>38143</c:v>
                </c:pt>
                <c:pt idx="2632">
                  <c:v>38144</c:v>
                </c:pt>
                <c:pt idx="2633">
                  <c:v>38145</c:v>
                </c:pt>
                <c:pt idx="2634">
                  <c:v>38146</c:v>
                </c:pt>
                <c:pt idx="2635">
                  <c:v>38147</c:v>
                </c:pt>
                <c:pt idx="2636">
                  <c:v>38148</c:v>
                </c:pt>
                <c:pt idx="2637">
                  <c:v>38149</c:v>
                </c:pt>
                <c:pt idx="2638">
                  <c:v>38150</c:v>
                </c:pt>
                <c:pt idx="2639">
                  <c:v>38151</c:v>
                </c:pt>
                <c:pt idx="2640">
                  <c:v>38152</c:v>
                </c:pt>
                <c:pt idx="2641">
                  <c:v>38153</c:v>
                </c:pt>
                <c:pt idx="2642">
                  <c:v>38154</c:v>
                </c:pt>
                <c:pt idx="2643">
                  <c:v>38155</c:v>
                </c:pt>
                <c:pt idx="2644">
                  <c:v>38156</c:v>
                </c:pt>
                <c:pt idx="2645">
                  <c:v>38157</c:v>
                </c:pt>
                <c:pt idx="2646">
                  <c:v>38158</c:v>
                </c:pt>
                <c:pt idx="2647">
                  <c:v>38159</c:v>
                </c:pt>
                <c:pt idx="2648">
                  <c:v>38160</c:v>
                </c:pt>
                <c:pt idx="2649">
                  <c:v>38161</c:v>
                </c:pt>
                <c:pt idx="2650">
                  <c:v>38162</c:v>
                </c:pt>
                <c:pt idx="2651">
                  <c:v>38163</c:v>
                </c:pt>
                <c:pt idx="2652">
                  <c:v>38164</c:v>
                </c:pt>
                <c:pt idx="2653">
                  <c:v>38165</c:v>
                </c:pt>
                <c:pt idx="2654">
                  <c:v>38166</c:v>
                </c:pt>
                <c:pt idx="2655">
                  <c:v>38167</c:v>
                </c:pt>
                <c:pt idx="2656">
                  <c:v>38168</c:v>
                </c:pt>
                <c:pt idx="2657">
                  <c:v>38169</c:v>
                </c:pt>
                <c:pt idx="2658">
                  <c:v>38170</c:v>
                </c:pt>
                <c:pt idx="2659">
                  <c:v>38171</c:v>
                </c:pt>
                <c:pt idx="2660">
                  <c:v>38172</c:v>
                </c:pt>
                <c:pt idx="2661">
                  <c:v>38173</c:v>
                </c:pt>
                <c:pt idx="2662">
                  <c:v>38174</c:v>
                </c:pt>
                <c:pt idx="2663">
                  <c:v>38175</c:v>
                </c:pt>
                <c:pt idx="2664">
                  <c:v>38176</c:v>
                </c:pt>
                <c:pt idx="2665">
                  <c:v>38177</c:v>
                </c:pt>
                <c:pt idx="2666">
                  <c:v>38178</c:v>
                </c:pt>
                <c:pt idx="2667">
                  <c:v>38179</c:v>
                </c:pt>
                <c:pt idx="2668">
                  <c:v>38180</c:v>
                </c:pt>
                <c:pt idx="2669">
                  <c:v>38181</c:v>
                </c:pt>
                <c:pt idx="2670">
                  <c:v>38182</c:v>
                </c:pt>
                <c:pt idx="2671">
                  <c:v>38183</c:v>
                </c:pt>
                <c:pt idx="2672">
                  <c:v>38184</c:v>
                </c:pt>
                <c:pt idx="2673">
                  <c:v>38185</c:v>
                </c:pt>
                <c:pt idx="2674">
                  <c:v>38186</c:v>
                </c:pt>
                <c:pt idx="2675">
                  <c:v>38187</c:v>
                </c:pt>
                <c:pt idx="2676">
                  <c:v>38188</c:v>
                </c:pt>
                <c:pt idx="2677">
                  <c:v>38189</c:v>
                </c:pt>
                <c:pt idx="2678">
                  <c:v>38190</c:v>
                </c:pt>
                <c:pt idx="2679">
                  <c:v>38191</c:v>
                </c:pt>
                <c:pt idx="2680">
                  <c:v>38192</c:v>
                </c:pt>
                <c:pt idx="2681">
                  <c:v>38193</c:v>
                </c:pt>
                <c:pt idx="2682">
                  <c:v>38194</c:v>
                </c:pt>
                <c:pt idx="2683">
                  <c:v>38195</c:v>
                </c:pt>
                <c:pt idx="2684">
                  <c:v>38196</c:v>
                </c:pt>
                <c:pt idx="2685">
                  <c:v>38197</c:v>
                </c:pt>
                <c:pt idx="2686">
                  <c:v>38198</c:v>
                </c:pt>
                <c:pt idx="2687">
                  <c:v>38199</c:v>
                </c:pt>
                <c:pt idx="2688">
                  <c:v>38200</c:v>
                </c:pt>
                <c:pt idx="2689">
                  <c:v>38201</c:v>
                </c:pt>
                <c:pt idx="2690">
                  <c:v>38202</c:v>
                </c:pt>
                <c:pt idx="2691">
                  <c:v>38203</c:v>
                </c:pt>
                <c:pt idx="2692">
                  <c:v>38204</c:v>
                </c:pt>
                <c:pt idx="2693">
                  <c:v>38205</c:v>
                </c:pt>
                <c:pt idx="2694">
                  <c:v>38206</c:v>
                </c:pt>
                <c:pt idx="2695">
                  <c:v>38207</c:v>
                </c:pt>
                <c:pt idx="2696">
                  <c:v>38208</c:v>
                </c:pt>
                <c:pt idx="2697">
                  <c:v>38209</c:v>
                </c:pt>
                <c:pt idx="2698">
                  <c:v>38210</c:v>
                </c:pt>
                <c:pt idx="2699">
                  <c:v>38211</c:v>
                </c:pt>
                <c:pt idx="2700">
                  <c:v>38212</c:v>
                </c:pt>
                <c:pt idx="2701">
                  <c:v>38213</c:v>
                </c:pt>
                <c:pt idx="2702">
                  <c:v>38214</c:v>
                </c:pt>
                <c:pt idx="2703">
                  <c:v>38215</c:v>
                </c:pt>
                <c:pt idx="2704">
                  <c:v>38216</c:v>
                </c:pt>
                <c:pt idx="2705">
                  <c:v>38217</c:v>
                </c:pt>
                <c:pt idx="2706">
                  <c:v>38218</c:v>
                </c:pt>
                <c:pt idx="2707">
                  <c:v>38219</c:v>
                </c:pt>
                <c:pt idx="2708">
                  <c:v>38220</c:v>
                </c:pt>
                <c:pt idx="2709">
                  <c:v>38221</c:v>
                </c:pt>
                <c:pt idx="2710">
                  <c:v>38222</c:v>
                </c:pt>
                <c:pt idx="2711">
                  <c:v>38223</c:v>
                </c:pt>
                <c:pt idx="2712">
                  <c:v>38224</c:v>
                </c:pt>
                <c:pt idx="2713">
                  <c:v>38225</c:v>
                </c:pt>
                <c:pt idx="2714">
                  <c:v>38226</c:v>
                </c:pt>
                <c:pt idx="2715">
                  <c:v>38227</c:v>
                </c:pt>
                <c:pt idx="2716">
                  <c:v>38228</c:v>
                </c:pt>
                <c:pt idx="2717">
                  <c:v>38229</c:v>
                </c:pt>
                <c:pt idx="2718">
                  <c:v>38230</c:v>
                </c:pt>
                <c:pt idx="2719">
                  <c:v>38231</c:v>
                </c:pt>
                <c:pt idx="2720">
                  <c:v>38232</c:v>
                </c:pt>
                <c:pt idx="2721">
                  <c:v>38233</c:v>
                </c:pt>
                <c:pt idx="2722">
                  <c:v>38234</c:v>
                </c:pt>
                <c:pt idx="2723">
                  <c:v>38235</c:v>
                </c:pt>
                <c:pt idx="2724">
                  <c:v>38236</c:v>
                </c:pt>
                <c:pt idx="2725">
                  <c:v>38237</c:v>
                </c:pt>
                <c:pt idx="2726">
                  <c:v>38238</c:v>
                </c:pt>
                <c:pt idx="2727">
                  <c:v>38239</c:v>
                </c:pt>
                <c:pt idx="2728">
                  <c:v>38240</c:v>
                </c:pt>
                <c:pt idx="2729">
                  <c:v>38241</c:v>
                </c:pt>
                <c:pt idx="2730">
                  <c:v>38242</c:v>
                </c:pt>
                <c:pt idx="2731">
                  <c:v>38243</c:v>
                </c:pt>
                <c:pt idx="2732">
                  <c:v>38244</c:v>
                </c:pt>
                <c:pt idx="2733">
                  <c:v>38245</c:v>
                </c:pt>
                <c:pt idx="2734">
                  <c:v>38246</c:v>
                </c:pt>
                <c:pt idx="2735">
                  <c:v>38247</c:v>
                </c:pt>
                <c:pt idx="2736">
                  <c:v>38248</c:v>
                </c:pt>
                <c:pt idx="2737">
                  <c:v>38249</c:v>
                </c:pt>
                <c:pt idx="2738">
                  <c:v>38250</c:v>
                </c:pt>
                <c:pt idx="2739">
                  <c:v>38251</c:v>
                </c:pt>
                <c:pt idx="2740">
                  <c:v>38252</c:v>
                </c:pt>
                <c:pt idx="2741">
                  <c:v>38253</c:v>
                </c:pt>
                <c:pt idx="2742">
                  <c:v>38254</c:v>
                </c:pt>
                <c:pt idx="2743">
                  <c:v>38255</c:v>
                </c:pt>
                <c:pt idx="2744">
                  <c:v>38256</c:v>
                </c:pt>
                <c:pt idx="2745">
                  <c:v>38257</c:v>
                </c:pt>
                <c:pt idx="2746">
                  <c:v>38258</c:v>
                </c:pt>
                <c:pt idx="2747">
                  <c:v>38259</c:v>
                </c:pt>
                <c:pt idx="2748">
                  <c:v>38260</c:v>
                </c:pt>
                <c:pt idx="2749">
                  <c:v>38261</c:v>
                </c:pt>
                <c:pt idx="2750">
                  <c:v>38262</c:v>
                </c:pt>
                <c:pt idx="2751">
                  <c:v>38263</c:v>
                </c:pt>
                <c:pt idx="2752">
                  <c:v>38264</c:v>
                </c:pt>
                <c:pt idx="2753">
                  <c:v>38265</c:v>
                </c:pt>
                <c:pt idx="2754">
                  <c:v>38266</c:v>
                </c:pt>
                <c:pt idx="2755">
                  <c:v>38267</c:v>
                </c:pt>
                <c:pt idx="2756">
                  <c:v>38268</c:v>
                </c:pt>
                <c:pt idx="2757">
                  <c:v>38269</c:v>
                </c:pt>
                <c:pt idx="2758">
                  <c:v>38270</c:v>
                </c:pt>
                <c:pt idx="2759">
                  <c:v>38271</c:v>
                </c:pt>
                <c:pt idx="2760">
                  <c:v>38272</c:v>
                </c:pt>
                <c:pt idx="2761">
                  <c:v>38273</c:v>
                </c:pt>
                <c:pt idx="2762">
                  <c:v>38274</c:v>
                </c:pt>
                <c:pt idx="2763">
                  <c:v>38275</c:v>
                </c:pt>
                <c:pt idx="2764">
                  <c:v>38276</c:v>
                </c:pt>
                <c:pt idx="2765">
                  <c:v>38277</c:v>
                </c:pt>
                <c:pt idx="2766">
                  <c:v>38278</c:v>
                </c:pt>
                <c:pt idx="2767">
                  <c:v>38279</c:v>
                </c:pt>
                <c:pt idx="2768">
                  <c:v>38280</c:v>
                </c:pt>
                <c:pt idx="2769">
                  <c:v>38281</c:v>
                </c:pt>
                <c:pt idx="2770">
                  <c:v>38282</c:v>
                </c:pt>
                <c:pt idx="2771">
                  <c:v>38283</c:v>
                </c:pt>
                <c:pt idx="2772">
                  <c:v>38284</c:v>
                </c:pt>
                <c:pt idx="2773">
                  <c:v>38285</c:v>
                </c:pt>
                <c:pt idx="2774">
                  <c:v>38286</c:v>
                </c:pt>
                <c:pt idx="2775">
                  <c:v>38287</c:v>
                </c:pt>
                <c:pt idx="2776">
                  <c:v>38288</c:v>
                </c:pt>
                <c:pt idx="2777">
                  <c:v>38289</c:v>
                </c:pt>
                <c:pt idx="2778">
                  <c:v>38290</c:v>
                </c:pt>
                <c:pt idx="2779">
                  <c:v>38291</c:v>
                </c:pt>
                <c:pt idx="2780">
                  <c:v>38292</c:v>
                </c:pt>
                <c:pt idx="2781">
                  <c:v>38293</c:v>
                </c:pt>
                <c:pt idx="2782">
                  <c:v>38294</c:v>
                </c:pt>
                <c:pt idx="2783">
                  <c:v>38295</c:v>
                </c:pt>
                <c:pt idx="2784">
                  <c:v>38296</c:v>
                </c:pt>
                <c:pt idx="2785">
                  <c:v>38297</c:v>
                </c:pt>
                <c:pt idx="2786">
                  <c:v>38298</c:v>
                </c:pt>
                <c:pt idx="2787">
                  <c:v>38299</c:v>
                </c:pt>
                <c:pt idx="2788">
                  <c:v>38300</c:v>
                </c:pt>
                <c:pt idx="2789">
                  <c:v>38301</c:v>
                </c:pt>
                <c:pt idx="2790">
                  <c:v>38302</c:v>
                </c:pt>
                <c:pt idx="2791">
                  <c:v>38303</c:v>
                </c:pt>
                <c:pt idx="2792">
                  <c:v>38304</c:v>
                </c:pt>
                <c:pt idx="2793">
                  <c:v>38305</c:v>
                </c:pt>
                <c:pt idx="2794">
                  <c:v>38306</c:v>
                </c:pt>
                <c:pt idx="2795">
                  <c:v>38307</c:v>
                </c:pt>
                <c:pt idx="2796">
                  <c:v>38308</c:v>
                </c:pt>
                <c:pt idx="2797">
                  <c:v>38309</c:v>
                </c:pt>
                <c:pt idx="2798">
                  <c:v>38310</c:v>
                </c:pt>
                <c:pt idx="2799">
                  <c:v>38311</c:v>
                </c:pt>
                <c:pt idx="2800">
                  <c:v>38312</c:v>
                </c:pt>
                <c:pt idx="2801">
                  <c:v>38313</c:v>
                </c:pt>
                <c:pt idx="2802">
                  <c:v>38314</c:v>
                </c:pt>
                <c:pt idx="2803">
                  <c:v>38315</c:v>
                </c:pt>
                <c:pt idx="2804">
                  <c:v>38316</c:v>
                </c:pt>
                <c:pt idx="2805">
                  <c:v>38317</c:v>
                </c:pt>
                <c:pt idx="2806">
                  <c:v>38318</c:v>
                </c:pt>
                <c:pt idx="2807">
                  <c:v>38319</c:v>
                </c:pt>
                <c:pt idx="2808">
                  <c:v>38320</c:v>
                </c:pt>
                <c:pt idx="2809">
                  <c:v>38321</c:v>
                </c:pt>
                <c:pt idx="2810">
                  <c:v>38322</c:v>
                </c:pt>
                <c:pt idx="2811">
                  <c:v>38323</c:v>
                </c:pt>
                <c:pt idx="2812">
                  <c:v>38324</c:v>
                </c:pt>
                <c:pt idx="2813">
                  <c:v>38325</c:v>
                </c:pt>
                <c:pt idx="2814">
                  <c:v>38326</c:v>
                </c:pt>
                <c:pt idx="2815">
                  <c:v>38327</c:v>
                </c:pt>
                <c:pt idx="2816">
                  <c:v>38328</c:v>
                </c:pt>
                <c:pt idx="2817">
                  <c:v>38329</c:v>
                </c:pt>
                <c:pt idx="2818">
                  <c:v>38330</c:v>
                </c:pt>
                <c:pt idx="2819">
                  <c:v>38331</c:v>
                </c:pt>
                <c:pt idx="2820">
                  <c:v>38332</c:v>
                </c:pt>
                <c:pt idx="2821">
                  <c:v>38333</c:v>
                </c:pt>
                <c:pt idx="2822">
                  <c:v>38334</c:v>
                </c:pt>
                <c:pt idx="2823">
                  <c:v>38335</c:v>
                </c:pt>
                <c:pt idx="2824">
                  <c:v>38336</c:v>
                </c:pt>
                <c:pt idx="2825">
                  <c:v>38337</c:v>
                </c:pt>
                <c:pt idx="2826">
                  <c:v>38338</c:v>
                </c:pt>
                <c:pt idx="2827">
                  <c:v>38339</c:v>
                </c:pt>
                <c:pt idx="2828">
                  <c:v>38340</c:v>
                </c:pt>
                <c:pt idx="2829">
                  <c:v>38341</c:v>
                </c:pt>
                <c:pt idx="2830">
                  <c:v>38342</c:v>
                </c:pt>
                <c:pt idx="2831">
                  <c:v>38343</c:v>
                </c:pt>
                <c:pt idx="2832">
                  <c:v>38344</c:v>
                </c:pt>
                <c:pt idx="2833">
                  <c:v>38345</c:v>
                </c:pt>
                <c:pt idx="2834">
                  <c:v>38346</c:v>
                </c:pt>
                <c:pt idx="2835">
                  <c:v>38347</c:v>
                </c:pt>
                <c:pt idx="2836">
                  <c:v>38348</c:v>
                </c:pt>
                <c:pt idx="2837">
                  <c:v>38349</c:v>
                </c:pt>
                <c:pt idx="2838">
                  <c:v>38350</c:v>
                </c:pt>
                <c:pt idx="2839">
                  <c:v>38351</c:v>
                </c:pt>
                <c:pt idx="2840">
                  <c:v>38352</c:v>
                </c:pt>
                <c:pt idx="2841">
                  <c:v>38473</c:v>
                </c:pt>
                <c:pt idx="2842">
                  <c:v>38474</c:v>
                </c:pt>
                <c:pt idx="2843">
                  <c:v>38475</c:v>
                </c:pt>
                <c:pt idx="2844">
                  <c:v>38476</c:v>
                </c:pt>
                <c:pt idx="2845">
                  <c:v>38477</c:v>
                </c:pt>
                <c:pt idx="2846">
                  <c:v>38478</c:v>
                </c:pt>
                <c:pt idx="2847">
                  <c:v>38479</c:v>
                </c:pt>
                <c:pt idx="2848">
                  <c:v>38480</c:v>
                </c:pt>
                <c:pt idx="2849">
                  <c:v>38481</c:v>
                </c:pt>
                <c:pt idx="2850">
                  <c:v>38482</c:v>
                </c:pt>
                <c:pt idx="2851">
                  <c:v>38483</c:v>
                </c:pt>
                <c:pt idx="2852">
                  <c:v>38484</c:v>
                </c:pt>
                <c:pt idx="2853">
                  <c:v>38485</c:v>
                </c:pt>
                <c:pt idx="2854">
                  <c:v>38486</c:v>
                </c:pt>
                <c:pt idx="2855">
                  <c:v>38487</c:v>
                </c:pt>
                <c:pt idx="2856">
                  <c:v>38488</c:v>
                </c:pt>
                <c:pt idx="2857">
                  <c:v>38489</c:v>
                </c:pt>
                <c:pt idx="2858">
                  <c:v>38490</c:v>
                </c:pt>
                <c:pt idx="2859">
                  <c:v>38491</c:v>
                </c:pt>
                <c:pt idx="2860">
                  <c:v>38492</c:v>
                </c:pt>
                <c:pt idx="2861">
                  <c:v>38493</c:v>
                </c:pt>
                <c:pt idx="2862">
                  <c:v>38494</c:v>
                </c:pt>
                <c:pt idx="2863">
                  <c:v>38495</c:v>
                </c:pt>
                <c:pt idx="2864">
                  <c:v>38496</c:v>
                </c:pt>
                <c:pt idx="2865">
                  <c:v>38497</c:v>
                </c:pt>
                <c:pt idx="2866">
                  <c:v>38498</c:v>
                </c:pt>
                <c:pt idx="2867">
                  <c:v>38499</c:v>
                </c:pt>
                <c:pt idx="2868">
                  <c:v>38500</c:v>
                </c:pt>
                <c:pt idx="2869">
                  <c:v>38501</c:v>
                </c:pt>
                <c:pt idx="2870">
                  <c:v>38502</c:v>
                </c:pt>
                <c:pt idx="2871">
                  <c:v>38503</c:v>
                </c:pt>
                <c:pt idx="2872">
                  <c:v>38504</c:v>
                </c:pt>
                <c:pt idx="2873">
                  <c:v>38505</c:v>
                </c:pt>
                <c:pt idx="2874">
                  <c:v>38506</c:v>
                </c:pt>
                <c:pt idx="2875">
                  <c:v>38507</c:v>
                </c:pt>
                <c:pt idx="2876">
                  <c:v>38508</c:v>
                </c:pt>
                <c:pt idx="2877">
                  <c:v>38509</c:v>
                </c:pt>
                <c:pt idx="2878">
                  <c:v>38510</c:v>
                </c:pt>
                <c:pt idx="2879">
                  <c:v>38511</c:v>
                </c:pt>
                <c:pt idx="2880">
                  <c:v>38512</c:v>
                </c:pt>
                <c:pt idx="2881">
                  <c:v>38513</c:v>
                </c:pt>
                <c:pt idx="2882">
                  <c:v>38514</c:v>
                </c:pt>
                <c:pt idx="2883">
                  <c:v>38515</c:v>
                </c:pt>
                <c:pt idx="2884">
                  <c:v>38516</c:v>
                </c:pt>
                <c:pt idx="2885">
                  <c:v>38517</c:v>
                </c:pt>
                <c:pt idx="2886">
                  <c:v>38518</c:v>
                </c:pt>
                <c:pt idx="2887">
                  <c:v>38519</c:v>
                </c:pt>
                <c:pt idx="2888">
                  <c:v>38520</c:v>
                </c:pt>
                <c:pt idx="2889">
                  <c:v>38521</c:v>
                </c:pt>
                <c:pt idx="2890">
                  <c:v>38522</c:v>
                </c:pt>
                <c:pt idx="2891">
                  <c:v>38523</c:v>
                </c:pt>
                <c:pt idx="2892">
                  <c:v>38524</c:v>
                </c:pt>
                <c:pt idx="2893">
                  <c:v>38525</c:v>
                </c:pt>
                <c:pt idx="2894">
                  <c:v>38526</c:v>
                </c:pt>
                <c:pt idx="2895">
                  <c:v>38527</c:v>
                </c:pt>
                <c:pt idx="2896">
                  <c:v>38528</c:v>
                </c:pt>
                <c:pt idx="2897">
                  <c:v>38529</c:v>
                </c:pt>
                <c:pt idx="2898">
                  <c:v>38530</c:v>
                </c:pt>
                <c:pt idx="2899">
                  <c:v>38531</c:v>
                </c:pt>
                <c:pt idx="2900">
                  <c:v>38532</c:v>
                </c:pt>
                <c:pt idx="2901">
                  <c:v>38533</c:v>
                </c:pt>
                <c:pt idx="2902">
                  <c:v>38534</c:v>
                </c:pt>
                <c:pt idx="2903">
                  <c:v>38535</c:v>
                </c:pt>
                <c:pt idx="2904">
                  <c:v>38536</c:v>
                </c:pt>
                <c:pt idx="2905">
                  <c:v>38537</c:v>
                </c:pt>
                <c:pt idx="2906">
                  <c:v>38538</c:v>
                </c:pt>
                <c:pt idx="2907">
                  <c:v>38539</c:v>
                </c:pt>
                <c:pt idx="2908">
                  <c:v>38540</c:v>
                </c:pt>
                <c:pt idx="2909">
                  <c:v>38541</c:v>
                </c:pt>
                <c:pt idx="2910">
                  <c:v>38542</c:v>
                </c:pt>
                <c:pt idx="2911">
                  <c:v>38543</c:v>
                </c:pt>
                <c:pt idx="2912">
                  <c:v>38544</c:v>
                </c:pt>
                <c:pt idx="2913">
                  <c:v>38545</c:v>
                </c:pt>
                <c:pt idx="2914">
                  <c:v>38546</c:v>
                </c:pt>
                <c:pt idx="2915">
                  <c:v>38547</c:v>
                </c:pt>
                <c:pt idx="2916">
                  <c:v>38548</c:v>
                </c:pt>
                <c:pt idx="2917">
                  <c:v>38549</c:v>
                </c:pt>
                <c:pt idx="2918">
                  <c:v>38550</c:v>
                </c:pt>
                <c:pt idx="2919">
                  <c:v>38551</c:v>
                </c:pt>
                <c:pt idx="2920">
                  <c:v>38552</c:v>
                </c:pt>
                <c:pt idx="2921">
                  <c:v>38553</c:v>
                </c:pt>
                <c:pt idx="2922">
                  <c:v>38554</c:v>
                </c:pt>
                <c:pt idx="2923">
                  <c:v>38555</c:v>
                </c:pt>
                <c:pt idx="2924">
                  <c:v>38556</c:v>
                </c:pt>
                <c:pt idx="2925">
                  <c:v>38557</c:v>
                </c:pt>
                <c:pt idx="2926">
                  <c:v>38558</c:v>
                </c:pt>
                <c:pt idx="2927">
                  <c:v>38559</c:v>
                </c:pt>
                <c:pt idx="2928">
                  <c:v>38560</c:v>
                </c:pt>
                <c:pt idx="2929">
                  <c:v>38561</c:v>
                </c:pt>
                <c:pt idx="2930">
                  <c:v>38562</c:v>
                </c:pt>
                <c:pt idx="2931">
                  <c:v>38563</c:v>
                </c:pt>
                <c:pt idx="2932">
                  <c:v>38564</c:v>
                </c:pt>
                <c:pt idx="2933">
                  <c:v>38565</c:v>
                </c:pt>
                <c:pt idx="2934">
                  <c:v>38566</c:v>
                </c:pt>
                <c:pt idx="2935">
                  <c:v>38567</c:v>
                </c:pt>
                <c:pt idx="2936">
                  <c:v>38568</c:v>
                </c:pt>
                <c:pt idx="2937">
                  <c:v>38569</c:v>
                </c:pt>
                <c:pt idx="2938">
                  <c:v>38570</c:v>
                </c:pt>
                <c:pt idx="2939">
                  <c:v>38571</c:v>
                </c:pt>
                <c:pt idx="2940">
                  <c:v>38572</c:v>
                </c:pt>
                <c:pt idx="2941">
                  <c:v>38573</c:v>
                </c:pt>
                <c:pt idx="2942">
                  <c:v>38574</c:v>
                </c:pt>
                <c:pt idx="2943">
                  <c:v>38575</c:v>
                </c:pt>
                <c:pt idx="2944">
                  <c:v>38576</c:v>
                </c:pt>
                <c:pt idx="2945">
                  <c:v>38577</c:v>
                </c:pt>
                <c:pt idx="2946">
                  <c:v>38578</c:v>
                </c:pt>
                <c:pt idx="2947">
                  <c:v>38579</c:v>
                </c:pt>
                <c:pt idx="2948">
                  <c:v>38580</c:v>
                </c:pt>
                <c:pt idx="2949">
                  <c:v>38581</c:v>
                </c:pt>
                <c:pt idx="2950">
                  <c:v>38582</c:v>
                </c:pt>
                <c:pt idx="2951">
                  <c:v>38583</c:v>
                </c:pt>
                <c:pt idx="2952">
                  <c:v>38584</c:v>
                </c:pt>
                <c:pt idx="2953">
                  <c:v>38585</c:v>
                </c:pt>
                <c:pt idx="2954">
                  <c:v>38586</c:v>
                </c:pt>
                <c:pt idx="2955">
                  <c:v>38587</c:v>
                </c:pt>
                <c:pt idx="2956">
                  <c:v>38588</c:v>
                </c:pt>
                <c:pt idx="2957">
                  <c:v>38589</c:v>
                </c:pt>
                <c:pt idx="2958">
                  <c:v>38590</c:v>
                </c:pt>
                <c:pt idx="2959">
                  <c:v>38591</c:v>
                </c:pt>
                <c:pt idx="2960">
                  <c:v>38592</c:v>
                </c:pt>
                <c:pt idx="2961">
                  <c:v>38593</c:v>
                </c:pt>
                <c:pt idx="2962">
                  <c:v>38594</c:v>
                </c:pt>
                <c:pt idx="2963">
                  <c:v>38595</c:v>
                </c:pt>
                <c:pt idx="2964">
                  <c:v>38596</c:v>
                </c:pt>
                <c:pt idx="2965">
                  <c:v>38597</c:v>
                </c:pt>
                <c:pt idx="2966">
                  <c:v>38598</c:v>
                </c:pt>
                <c:pt idx="2967">
                  <c:v>38599</c:v>
                </c:pt>
                <c:pt idx="2968">
                  <c:v>38600</c:v>
                </c:pt>
                <c:pt idx="2969">
                  <c:v>38601</c:v>
                </c:pt>
                <c:pt idx="2970">
                  <c:v>38602</c:v>
                </c:pt>
                <c:pt idx="2971">
                  <c:v>38603</c:v>
                </c:pt>
                <c:pt idx="2972">
                  <c:v>38604</c:v>
                </c:pt>
                <c:pt idx="2973">
                  <c:v>38605</c:v>
                </c:pt>
                <c:pt idx="2974">
                  <c:v>38606</c:v>
                </c:pt>
                <c:pt idx="2975">
                  <c:v>38607</c:v>
                </c:pt>
                <c:pt idx="2976">
                  <c:v>38608</c:v>
                </c:pt>
                <c:pt idx="2977">
                  <c:v>38609</c:v>
                </c:pt>
                <c:pt idx="2978">
                  <c:v>38610</c:v>
                </c:pt>
                <c:pt idx="2979">
                  <c:v>38611</c:v>
                </c:pt>
                <c:pt idx="2980">
                  <c:v>38612</c:v>
                </c:pt>
                <c:pt idx="2981">
                  <c:v>38613</c:v>
                </c:pt>
                <c:pt idx="2982">
                  <c:v>38614</c:v>
                </c:pt>
                <c:pt idx="2983">
                  <c:v>38615</c:v>
                </c:pt>
                <c:pt idx="2984">
                  <c:v>38616</c:v>
                </c:pt>
                <c:pt idx="2985">
                  <c:v>38617</c:v>
                </c:pt>
                <c:pt idx="2986">
                  <c:v>38618</c:v>
                </c:pt>
                <c:pt idx="2987">
                  <c:v>38619</c:v>
                </c:pt>
                <c:pt idx="2988">
                  <c:v>38620</c:v>
                </c:pt>
                <c:pt idx="2989">
                  <c:v>38621</c:v>
                </c:pt>
                <c:pt idx="2990">
                  <c:v>38622</c:v>
                </c:pt>
                <c:pt idx="2991">
                  <c:v>38623</c:v>
                </c:pt>
                <c:pt idx="2992">
                  <c:v>38624</c:v>
                </c:pt>
                <c:pt idx="2993">
                  <c:v>38625</c:v>
                </c:pt>
                <c:pt idx="2994">
                  <c:v>38626</c:v>
                </c:pt>
                <c:pt idx="2995">
                  <c:v>38627</c:v>
                </c:pt>
                <c:pt idx="2996">
                  <c:v>38628</c:v>
                </c:pt>
                <c:pt idx="2997">
                  <c:v>38629</c:v>
                </c:pt>
                <c:pt idx="2998">
                  <c:v>38630</c:v>
                </c:pt>
                <c:pt idx="2999">
                  <c:v>38631</c:v>
                </c:pt>
                <c:pt idx="3000">
                  <c:v>38632</c:v>
                </c:pt>
                <c:pt idx="3001">
                  <c:v>38633</c:v>
                </c:pt>
                <c:pt idx="3002">
                  <c:v>38634</c:v>
                </c:pt>
                <c:pt idx="3003">
                  <c:v>38635</c:v>
                </c:pt>
                <c:pt idx="3004">
                  <c:v>38636</c:v>
                </c:pt>
                <c:pt idx="3005">
                  <c:v>38637</c:v>
                </c:pt>
                <c:pt idx="3006">
                  <c:v>38638</c:v>
                </c:pt>
                <c:pt idx="3007">
                  <c:v>38639</c:v>
                </c:pt>
                <c:pt idx="3008">
                  <c:v>38640</c:v>
                </c:pt>
                <c:pt idx="3009">
                  <c:v>38641</c:v>
                </c:pt>
                <c:pt idx="3010">
                  <c:v>38642</c:v>
                </c:pt>
                <c:pt idx="3011">
                  <c:v>38643</c:v>
                </c:pt>
                <c:pt idx="3012">
                  <c:v>38644</c:v>
                </c:pt>
                <c:pt idx="3013">
                  <c:v>38645</c:v>
                </c:pt>
                <c:pt idx="3014">
                  <c:v>38646</c:v>
                </c:pt>
                <c:pt idx="3015">
                  <c:v>38647</c:v>
                </c:pt>
                <c:pt idx="3016">
                  <c:v>38648</c:v>
                </c:pt>
                <c:pt idx="3017">
                  <c:v>38649</c:v>
                </c:pt>
                <c:pt idx="3018">
                  <c:v>38650</c:v>
                </c:pt>
                <c:pt idx="3019">
                  <c:v>38651</c:v>
                </c:pt>
                <c:pt idx="3020">
                  <c:v>38652</c:v>
                </c:pt>
                <c:pt idx="3021">
                  <c:v>38653</c:v>
                </c:pt>
                <c:pt idx="3022">
                  <c:v>38654</c:v>
                </c:pt>
                <c:pt idx="3023">
                  <c:v>38655</c:v>
                </c:pt>
                <c:pt idx="3024">
                  <c:v>38656</c:v>
                </c:pt>
                <c:pt idx="3025">
                  <c:v>38657</c:v>
                </c:pt>
                <c:pt idx="3026">
                  <c:v>38658</c:v>
                </c:pt>
                <c:pt idx="3027">
                  <c:v>38659</c:v>
                </c:pt>
                <c:pt idx="3028">
                  <c:v>38660</c:v>
                </c:pt>
                <c:pt idx="3029">
                  <c:v>38661</c:v>
                </c:pt>
                <c:pt idx="3030">
                  <c:v>38662</c:v>
                </c:pt>
                <c:pt idx="3031">
                  <c:v>38663</c:v>
                </c:pt>
                <c:pt idx="3032">
                  <c:v>38664</c:v>
                </c:pt>
                <c:pt idx="3033">
                  <c:v>38665</c:v>
                </c:pt>
                <c:pt idx="3034">
                  <c:v>38666</c:v>
                </c:pt>
                <c:pt idx="3035">
                  <c:v>38667</c:v>
                </c:pt>
                <c:pt idx="3036">
                  <c:v>38668</c:v>
                </c:pt>
                <c:pt idx="3037">
                  <c:v>38669</c:v>
                </c:pt>
                <c:pt idx="3038">
                  <c:v>38670</c:v>
                </c:pt>
                <c:pt idx="3039">
                  <c:v>38671</c:v>
                </c:pt>
                <c:pt idx="3040">
                  <c:v>38672</c:v>
                </c:pt>
                <c:pt idx="3041">
                  <c:v>38673</c:v>
                </c:pt>
                <c:pt idx="3042">
                  <c:v>38674</c:v>
                </c:pt>
                <c:pt idx="3043">
                  <c:v>38675</c:v>
                </c:pt>
                <c:pt idx="3044">
                  <c:v>38676</c:v>
                </c:pt>
                <c:pt idx="3045">
                  <c:v>38677</c:v>
                </c:pt>
                <c:pt idx="3046">
                  <c:v>38678</c:v>
                </c:pt>
                <c:pt idx="3047">
                  <c:v>38679</c:v>
                </c:pt>
                <c:pt idx="3048">
                  <c:v>38680</c:v>
                </c:pt>
                <c:pt idx="3049">
                  <c:v>38681</c:v>
                </c:pt>
                <c:pt idx="3050">
                  <c:v>38682</c:v>
                </c:pt>
                <c:pt idx="3051">
                  <c:v>38683</c:v>
                </c:pt>
                <c:pt idx="3052">
                  <c:v>38684</c:v>
                </c:pt>
                <c:pt idx="3053">
                  <c:v>38685</c:v>
                </c:pt>
                <c:pt idx="3054">
                  <c:v>38686</c:v>
                </c:pt>
                <c:pt idx="3055">
                  <c:v>38838</c:v>
                </c:pt>
                <c:pt idx="3056">
                  <c:v>38839</c:v>
                </c:pt>
                <c:pt idx="3057">
                  <c:v>38840</c:v>
                </c:pt>
                <c:pt idx="3058">
                  <c:v>38841</c:v>
                </c:pt>
                <c:pt idx="3059">
                  <c:v>38842</c:v>
                </c:pt>
                <c:pt idx="3060">
                  <c:v>38843</c:v>
                </c:pt>
                <c:pt idx="3061">
                  <c:v>38844</c:v>
                </c:pt>
                <c:pt idx="3062">
                  <c:v>38845</c:v>
                </c:pt>
                <c:pt idx="3063">
                  <c:v>38846</c:v>
                </c:pt>
                <c:pt idx="3064">
                  <c:v>38847</c:v>
                </c:pt>
                <c:pt idx="3065">
                  <c:v>38848</c:v>
                </c:pt>
                <c:pt idx="3066">
                  <c:v>38849</c:v>
                </c:pt>
                <c:pt idx="3067">
                  <c:v>38850</c:v>
                </c:pt>
                <c:pt idx="3068">
                  <c:v>38851</c:v>
                </c:pt>
                <c:pt idx="3069">
                  <c:v>38852</c:v>
                </c:pt>
                <c:pt idx="3070">
                  <c:v>38853</c:v>
                </c:pt>
                <c:pt idx="3071">
                  <c:v>38854</c:v>
                </c:pt>
                <c:pt idx="3072">
                  <c:v>38855</c:v>
                </c:pt>
                <c:pt idx="3073">
                  <c:v>38856</c:v>
                </c:pt>
                <c:pt idx="3074">
                  <c:v>38857</c:v>
                </c:pt>
                <c:pt idx="3075">
                  <c:v>38858</c:v>
                </c:pt>
                <c:pt idx="3076">
                  <c:v>38859</c:v>
                </c:pt>
                <c:pt idx="3077">
                  <c:v>38860</c:v>
                </c:pt>
                <c:pt idx="3078">
                  <c:v>38861</c:v>
                </c:pt>
                <c:pt idx="3079">
                  <c:v>38862</c:v>
                </c:pt>
                <c:pt idx="3080">
                  <c:v>38863</c:v>
                </c:pt>
                <c:pt idx="3081">
                  <c:v>38864</c:v>
                </c:pt>
                <c:pt idx="3082">
                  <c:v>38865</c:v>
                </c:pt>
                <c:pt idx="3083">
                  <c:v>38866</c:v>
                </c:pt>
                <c:pt idx="3084">
                  <c:v>38867</c:v>
                </c:pt>
                <c:pt idx="3085">
                  <c:v>38868</c:v>
                </c:pt>
                <c:pt idx="3086">
                  <c:v>38869</c:v>
                </c:pt>
                <c:pt idx="3087">
                  <c:v>38870</c:v>
                </c:pt>
                <c:pt idx="3088">
                  <c:v>38871</c:v>
                </c:pt>
                <c:pt idx="3089">
                  <c:v>38872</c:v>
                </c:pt>
                <c:pt idx="3090">
                  <c:v>38873</c:v>
                </c:pt>
                <c:pt idx="3091">
                  <c:v>38874</c:v>
                </c:pt>
                <c:pt idx="3092">
                  <c:v>38875</c:v>
                </c:pt>
                <c:pt idx="3093">
                  <c:v>38876</c:v>
                </c:pt>
                <c:pt idx="3094">
                  <c:v>38877</c:v>
                </c:pt>
                <c:pt idx="3095">
                  <c:v>38878</c:v>
                </c:pt>
                <c:pt idx="3096">
                  <c:v>38879</c:v>
                </c:pt>
                <c:pt idx="3097">
                  <c:v>38880</c:v>
                </c:pt>
                <c:pt idx="3098">
                  <c:v>38881</c:v>
                </c:pt>
                <c:pt idx="3099">
                  <c:v>38882</c:v>
                </c:pt>
                <c:pt idx="3100">
                  <c:v>38883</c:v>
                </c:pt>
                <c:pt idx="3101">
                  <c:v>38884</c:v>
                </c:pt>
                <c:pt idx="3102">
                  <c:v>38885</c:v>
                </c:pt>
                <c:pt idx="3103">
                  <c:v>38886</c:v>
                </c:pt>
                <c:pt idx="3104">
                  <c:v>38887</c:v>
                </c:pt>
                <c:pt idx="3105">
                  <c:v>38888</c:v>
                </c:pt>
                <c:pt idx="3106">
                  <c:v>38889</c:v>
                </c:pt>
                <c:pt idx="3107">
                  <c:v>38890</c:v>
                </c:pt>
                <c:pt idx="3108">
                  <c:v>38891</c:v>
                </c:pt>
                <c:pt idx="3109">
                  <c:v>38892</c:v>
                </c:pt>
                <c:pt idx="3110">
                  <c:v>38893</c:v>
                </c:pt>
                <c:pt idx="3111">
                  <c:v>38894</c:v>
                </c:pt>
                <c:pt idx="3112">
                  <c:v>38895</c:v>
                </c:pt>
                <c:pt idx="3113">
                  <c:v>38896</c:v>
                </c:pt>
                <c:pt idx="3114">
                  <c:v>38897</c:v>
                </c:pt>
                <c:pt idx="3115">
                  <c:v>38898</c:v>
                </c:pt>
                <c:pt idx="3116">
                  <c:v>38899</c:v>
                </c:pt>
                <c:pt idx="3117">
                  <c:v>38900</c:v>
                </c:pt>
                <c:pt idx="3118">
                  <c:v>38901</c:v>
                </c:pt>
                <c:pt idx="3119">
                  <c:v>38902</c:v>
                </c:pt>
                <c:pt idx="3120">
                  <c:v>38903</c:v>
                </c:pt>
                <c:pt idx="3121">
                  <c:v>38904</c:v>
                </c:pt>
                <c:pt idx="3122">
                  <c:v>38905</c:v>
                </c:pt>
                <c:pt idx="3123">
                  <c:v>38906</c:v>
                </c:pt>
                <c:pt idx="3124">
                  <c:v>38907</c:v>
                </c:pt>
                <c:pt idx="3125">
                  <c:v>38908</c:v>
                </c:pt>
                <c:pt idx="3126">
                  <c:v>38909</c:v>
                </c:pt>
                <c:pt idx="3127">
                  <c:v>38910</c:v>
                </c:pt>
                <c:pt idx="3128">
                  <c:v>38911</c:v>
                </c:pt>
                <c:pt idx="3129">
                  <c:v>38912</c:v>
                </c:pt>
                <c:pt idx="3130">
                  <c:v>38913</c:v>
                </c:pt>
                <c:pt idx="3131">
                  <c:v>38914</c:v>
                </c:pt>
                <c:pt idx="3132">
                  <c:v>38915</c:v>
                </c:pt>
                <c:pt idx="3133">
                  <c:v>38916</c:v>
                </c:pt>
                <c:pt idx="3134">
                  <c:v>38917</c:v>
                </c:pt>
                <c:pt idx="3135">
                  <c:v>38918</c:v>
                </c:pt>
                <c:pt idx="3136">
                  <c:v>38919</c:v>
                </c:pt>
                <c:pt idx="3137">
                  <c:v>38920</c:v>
                </c:pt>
                <c:pt idx="3138">
                  <c:v>38921</c:v>
                </c:pt>
                <c:pt idx="3139">
                  <c:v>38922</c:v>
                </c:pt>
                <c:pt idx="3140">
                  <c:v>38923</c:v>
                </c:pt>
                <c:pt idx="3141">
                  <c:v>38924</c:v>
                </c:pt>
                <c:pt idx="3142">
                  <c:v>38925</c:v>
                </c:pt>
                <c:pt idx="3143">
                  <c:v>38926</c:v>
                </c:pt>
                <c:pt idx="3144">
                  <c:v>38927</c:v>
                </c:pt>
                <c:pt idx="3145">
                  <c:v>38928</c:v>
                </c:pt>
                <c:pt idx="3146">
                  <c:v>38929</c:v>
                </c:pt>
                <c:pt idx="3147">
                  <c:v>38930</c:v>
                </c:pt>
                <c:pt idx="3148">
                  <c:v>38931</c:v>
                </c:pt>
                <c:pt idx="3149">
                  <c:v>38932</c:v>
                </c:pt>
                <c:pt idx="3150">
                  <c:v>38933</c:v>
                </c:pt>
                <c:pt idx="3151">
                  <c:v>38934</c:v>
                </c:pt>
                <c:pt idx="3152">
                  <c:v>38935</c:v>
                </c:pt>
                <c:pt idx="3153">
                  <c:v>38936</c:v>
                </c:pt>
                <c:pt idx="3154">
                  <c:v>38937</c:v>
                </c:pt>
                <c:pt idx="3155">
                  <c:v>38938</c:v>
                </c:pt>
                <c:pt idx="3156">
                  <c:v>38939</c:v>
                </c:pt>
                <c:pt idx="3157">
                  <c:v>38940</c:v>
                </c:pt>
                <c:pt idx="3158">
                  <c:v>38941</c:v>
                </c:pt>
                <c:pt idx="3159">
                  <c:v>38942</c:v>
                </c:pt>
                <c:pt idx="3160">
                  <c:v>38943</c:v>
                </c:pt>
                <c:pt idx="3161">
                  <c:v>38944</c:v>
                </c:pt>
                <c:pt idx="3162">
                  <c:v>38945</c:v>
                </c:pt>
                <c:pt idx="3163">
                  <c:v>38946</c:v>
                </c:pt>
                <c:pt idx="3164">
                  <c:v>38947</c:v>
                </c:pt>
                <c:pt idx="3165">
                  <c:v>38948</c:v>
                </c:pt>
                <c:pt idx="3166">
                  <c:v>38949</c:v>
                </c:pt>
                <c:pt idx="3167">
                  <c:v>38950</c:v>
                </c:pt>
                <c:pt idx="3168">
                  <c:v>38951</c:v>
                </c:pt>
                <c:pt idx="3169">
                  <c:v>38952</c:v>
                </c:pt>
                <c:pt idx="3170">
                  <c:v>38953</c:v>
                </c:pt>
                <c:pt idx="3171">
                  <c:v>38954</c:v>
                </c:pt>
                <c:pt idx="3172">
                  <c:v>38955</c:v>
                </c:pt>
                <c:pt idx="3173">
                  <c:v>38956</c:v>
                </c:pt>
                <c:pt idx="3174">
                  <c:v>38957</c:v>
                </c:pt>
                <c:pt idx="3175">
                  <c:v>38958</c:v>
                </c:pt>
                <c:pt idx="3176">
                  <c:v>38959</c:v>
                </c:pt>
                <c:pt idx="3177">
                  <c:v>38960</c:v>
                </c:pt>
                <c:pt idx="3178">
                  <c:v>38961</c:v>
                </c:pt>
                <c:pt idx="3179">
                  <c:v>38962</c:v>
                </c:pt>
                <c:pt idx="3180">
                  <c:v>38963</c:v>
                </c:pt>
                <c:pt idx="3181">
                  <c:v>38964</c:v>
                </c:pt>
                <c:pt idx="3182">
                  <c:v>38965</c:v>
                </c:pt>
                <c:pt idx="3183">
                  <c:v>38966</c:v>
                </c:pt>
                <c:pt idx="3184">
                  <c:v>38967</c:v>
                </c:pt>
                <c:pt idx="3185">
                  <c:v>38968</c:v>
                </c:pt>
                <c:pt idx="3186">
                  <c:v>38969</c:v>
                </c:pt>
                <c:pt idx="3187">
                  <c:v>38970</c:v>
                </c:pt>
                <c:pt idx="3188">
                  <c:v>38971</c:v>
                </c:pt>
                <c:pt idx="3189">
                  <c:v>38972</c:v>
                </c:pt>
                <c:pt idx="3190">
                  <c:v>38973</c:v>
                </c:pt>
                <c:pt idx="3191">
                  <c:v>38974</c:v>
                </c:pt>
                <c:pt idx="3192">
                  <c:v>38975</c:v>
                </c:pt>
                <c:pt idx="3193">
                  <c:v>38976</c:v>
                </c:pt>
                <c:pt idx="3194">
                  <c:v>38977</c:v>
                </c:pt>
                <c:pt idx="3195">
                  <c:v>38978</c:v>
                </c:pt>
                <c:pt idx="3196">
                  <c:v>38979</c:v>
                </c:pt>
                <c:pt idx="3197">
                  <c:v>38980</c:v>
                </c:pt>
                <c:pt idx="3198">
                  <c:v>38981</c:v>
                </c:pt>
                <c:pt idx="3199">
                  <c:v>38982</c:v>
                </c:pt>
                <c:pt idx="3200">
                  <c:v>38983</c:v>
                </c:pt>
                <c:pt idx="3201">
                  <c:v>38984</c:v>
                </c:pt>
                <c:pt idx="3202">
                  <c:v>38985</c:v>
                </c:pt>
                <c:pt idx="3203">
                  <c:v>38986</c:v>
                </c:pt>
                <c:pt idx="3204">
                  <c:v>38987</c:v>
                </c:pt>
                <c:pt idx="3205">
                  <c:v>38988</c:v>
                </c:pt>
                <c:pt idx="3206">
                  <c:v>38989</c:v>
                </c:pt>
                <c:pt idx="3207">
                  <c:v>38990</c:v>
                </c:pt>
                <c:pt idx="3208">
                  <c:v>38991</c:v>
                </c:pt>
                <c:pt idx="3209">
                  <c:v>38992</c:v>
                </c:pt>
                <c:pt idx="3210">
                  <c:v>38993</c:v>
                </c:pt>
                <c:pt idx="3211">
                  <c:v>38994</c:v>
                </c:pt>
                <c:pt idx="3212">
                  <c:v>38995</c:v>
                </c:pt>
                <c:pt idx="3213">
                  <c:v>38996</c:v>
                </c:pt>
                <c:pt idx="3214">
                  <c:v>38997</c:v>
                </c:pt>
                <c:pt idx="3215">
                  <c:v>38998</c:v>
                </c:pt>
                <c:pt idx="3216">
                  <c:v>38999</c:v>
                </c:pt>
                <c:pt idx="3217">
                  <c:v>39000</c:v>
                </c:pt>
                <c:pt idx="3218">
                  <c:v>39001</c:v>
                </c:pt>
                <c:pt idx="3219">
                  <c:v>39002</c:v>
                </c:pt>
                <c:pt idx="3220">
                  <c:v>39003</c:v>
                </c:pt>
                <c:pt idx="3221">
                  <c:v>39004</c:v>
                </c:pt>
                <c:pt idx="3222">
                  <c:v>39005</c:v>
                </c:pt>
                <c:pt idx="3223">
                  <c:v>39006</c:v>
                </c:pt>
                <c:pt idx="3224">
                  <c:v>39007</c:v>
                </c:pt>
                <c:pt idx="3225">
                  <c:v>39008</c:v>
                </c:pt>
                <c:pt idx="3226">
                  <c:v>39009</c:v>
                </c:pt>
                <c:pt idx="3227">
                  <c:v>39010</c:v>
                </c:pt>
                <c:pt idx="3228">
                  <c:v>39011</c:v>
                </c:pt>
                <c:pt idx="3229">
                  <c:v>39012</c:v>
                </c:pt>
                <c:pt idx="3230">
                  <c:v>39013</c:v>
                </c:pt>
                <c:pt idx="3231">
                  <c:v>39014</c:v>
                </c:pt>
                <c:pt idx="3232">
                  <c:v>39015</c:v>
                </c:pt>
                <c:pt idx="3233">
                  <c:v>39016</c:v>
                </c:pt>
                <c:pt idx="3234">
                  <c:v>39017</c:v>
                </c:pt>
                <c:pt idx="3235">
                  <c:v>39018</c:v>
                </c:pt>
                <c:pt idx="3236">
                  <c:v>39019</c:v>
                </c:pt>
                <c:pt idx="3237">
                  <c:v>39020</c:v>
                </c:pt>
                <c:pt idx="3238">
                  <c:v>39021</c:v>
                </c:pt>
                <c:pt idx="3239">
                  <c:v>39022</c:v>
                </c:pt>
                <c:pt idx="3240">
                  <c:v>39023</c:v>
                </c:pt>
                <c:pt idx="3241">
                  <c:v>39024</c:v>
                </c:pt>
                <c:pt idx="3242">
                  <c:v>39025</c:v>
                </c:pt>
                <c:pt idx="3243">
                  <c:v>39026</c:v>
                </c:pt>
                <c:pt idx="3244">
                  <c:v>39027</c:v>
                </c:pt>
                <c:pt idx="3245">
                  <c:v>39028</c:v>
                </c:pt>
                <c:pt idx="3246">
                  <c:v>39029</c:v>
                </c:pt>
                <c:pt idx="3247">
                  <c:v>39030</c:v>
                </c:pt>
                <c:pt idx="3248">
                  <c:v>39031</c:v>
                </c:pt>
                <c:pt idx="3249">
                  <c:v>39032</c:v>
                </c:pt>
                <c:pt idx="3250">
                  <c:v>39033</c:v>
                </c:pt>
                <c:pt idx="3251">
                  <c:v>39034</c:v>
                </c:pt>
                <c:pt idx="3252">
                  <c:v>39035</c:v>
                </c:pt>
                <c:pt idx="3253">
                  <c:v>39036</c:v>
                </c:pt>
                <c:pt idx="3254">
                  <c:v>39037</c:v>
                </c:pt>
                <c:pt idx="3255">
                  <c:v>39038</c:v>
                </c:pt>
                <c:pt idx="3256">
                  <c:v>39039</c:v>
                </c:pt>
                <c:pt idx="3257">
                  <c:v>39040</c:v>
                </c:pt>
                <c:pt idx="3258">
                  <c:v>39041</c:v>
                </c:pt>
                <c:pt idx="3259">
                  <c:v>39042</c:v>
                </c:pt>
                <c:pt idx="3260">
                  <c:v>39043</c:v>
                </c:pt>
                <c:pt idx="3261">
                  <c:v>39044</c:v>
                </c:pt>
                <c:pt idx="3262">
                  <c:v>39045</c:v>
                </c:pt>
                <c:pt idx="3263">
                  <c:v>39046</c:v>
                </c:pt>
                <c:pt idx="3264">
                  <c:v>39047</c:v>
                </c:pt>
                <c:pt idx="3265">
                  <c:v>39048</c:v>
                </c:pt>
                <c:pt idx="3266">
                  <c:v>39049</c:v>
                </c:pt>
                <c:pt idx="3267">
                  <c:v>39050</c:v>
                </c:pt>
                <c:pt idx="3268">
                  <c:v>39051</c:v>
                </c:pt>
                <c:pt idx="3269">
                  <c:v>39052</c:v>
                </c:pt>
                <c:pt idx="3270">
                  <c:v>39053</c:v>
                </c:pt>
                <c:pt idx="3271">
                  <c:v>39054</c:v>
                </c:pt>
                <c:pt idx="3272">
                  <c:v>39055</c:v>
                </c:pt>
                <c:pt idx="3273">
                  <c:v>39056</c:v>
                </c:pt>
                <c:pt idx="3274">
                  <c:v>39057</c:v>
                </c:pt>
                <c:pt idx="3275">
                  <c:v>39058</c:v>
                </c:pt>
                <c:pt idx="3276">
                  <c:v>39059</c:v>
                </c:pt>
                <c:pt idx="3277">
                  <c:v>39060</c:v>
                </c:pt>
                <c:pt idx="3278">
                  <c:v>39061</c:v>
                </c:pt>
                <c:pt idx="3279">
                  <c:v>39062</c:v>
                </c:pt>
                <c:pt idx="3280">
                  <c:v>39063</c:v>
                </c:pt>
                <c:pt idx="3281">
                  <c:v>39064</c:v>
                </c:pt>
                <c:pt idx="3282">
                  <c:v>39065</c:v>
                </c:pt>
                <c:pt idx="3283">
                  <c:v>39066</c:v>
                </c:pt>
                <c:pt idx="3284">
                  <c:v>39067</c:v>
                </c:pt>
                <c:pt idx="3285">
                  <c:v>39068</c:v>
                </c:pt>
                <c:pt idx="3286">
                  <c:v>39069</c:v>
                </c:pt>
                <c:pt idx="3287">
                  <c:v>39070</c:v>
                </c:pt>
                <c:pt idx="3288">
                  <c:v>39071</c:v>
                </c:pt>
                <c:pt idx="3289">
                  <c:v>39072</c:v>
                </c:pt>
                <c:pt idx="3290">
                  <c:v>39073</c:v>
                </c:pt>
                <c:pt idx="3291">
                  <c:v>39074</c:v>
                </c:pt>
                <c:pt idx="3292">
                  <c:v>39075</c:v>
                </c:pt>
                <c:pt idx="3293">
                  <c:v>39076</c:v>
                </c:pt>
                <c:pt idx="3294">
                  <c:v>39077</c:v>
                </c:pt>
                <c:pt idx="3295">
                  <c:v>39078</c:v>
                </c:pt>
                <c:pt idx="3296">
                  <c:v>39079</c:v>
                </c:pt>
                <c:pt idx="3297">
                  <c:v>39080</c:v>
                </c:pt>
                <c:pt idx="3298">
                  <c:v>39081</c:v>
                </c:pt>
                <c:pt idx="3299">
                  <c:v>39082</c:v>
                </c:pt>
                <c:pt idx="3300">
                  <c:v>39083</c:v>
                </c:pt>
                <c:pt idx="3301">
                  <c:v>39084</c:v>
                </c:pt>
                <c:pt idx="3302">
                  <c:v>39085</c:v>
                </c:pt>
                <c:pt idx="3303">
                  <c:v>39086</c:v>
                </c:pt>
                <c:pt idx="3304">
                  <c:v>39087</c:v>
                </c:pt>
                <c:pt idx="3305">
                  <c:v>39088</c:v>
                </c:pt>
                <c:pt idx="3306">
                  <c:v>39089</c:v>
                </c:pt>
                <c:pt idx="3307">
                  <c:v>39090</c:v>
                </c:pt>
                <c:pt idx="3308">
                  <c:v>39091</c:v>
                </c:pt>
                <c:pt idx="3309">
                  <c:v>39092</c:v>
                </c:pt>
                <c:pt idx="3310">
                  <c:v>39093</c:v>
                </c:pt>
                <c:pt idx="3311">
                  <c:v>39094</c:v>
                </c:pt>
                <c:pt idx="3312">
                  <c:v>39095</c:v>
                </c:pt>
                <c:pt idx="3313">
                  <c:v>39096</c:v>
                </c:pt>
                <c:pt idx="3314">
                  <c:v>39097</c:v>
                </c:pt>
                <c:pt idx="3315">
                  <c:v>39098</c:v>
                </c:pt>
                <c:pt idx="3316">
                  <c:v>39099</c:v>
                </c:pt>
                <c:pt idx="3317">
                  <c:v>39100</c:v>
                </c:pt>
                <c:pt idx="3318">
                  <c:v>39101</c:v>
                </c:pt>
                <c:pt idx="3319">
                  <c:v>39102</c:v>
                </c:pt>
                <c:pt idx="3320">
                  <c:v>39103</c:v>
                </c:pt>
                <c:pt idx="3321">
                  <c:v>39104</c:v>
                </c:pt>
                <c:pt idx="3322">
                  <c:v>39105</c:v>
                </c:pt>
                <c:pt idx="3323">
                  <c:v>39106</c:v>
                </c:pt>
                <c:pt idx="3324">
                  <c:v>39107</c:v>
                </c:pt>
                <c:pt idx="3325">
                  <c:v>39108</c:v>
                </c:pt>
                <c:pt idx="3326">
                  <c:v>39109</c:v>
                </c:pt>
                <c:pt idx="3327">
                  <c:v>39110</c:v>
                </c:pt>
                <c:pt idx="3328">
                  <c:v>39111</c:v>
                </c:pt>
                <c:pt idx="3329">
                  <c:v>39112</c:v>
                </c:pt>
                <c:pt idx="3330">
                  <c:v>39113</c:v>
                </c:pt>
                <c:pt idx="3331">
                  <c:v>39173</c:v>
                </c:pt>
                <c:pt idx="3332">
                  <c:v>39174</c:v>
                </c:pt>
                <c:pt idx="3333">
                  <c:v>39175</c:v>
                </c:pt>
                <c:pt idx="3334">
                  <c:v>39176</c:v>
                </c:pt>
                <c:pt idx="3335">
                  <c:v>39177</c:v>
                </c:pt>
                <c:pt idx="3336">
                  <c:v>39178</c:v>
                </c:pt>
                <c:pt idx="3337">
                  <c:v>39179</c:v>
                </c:pt>
                <c:pt idx="3338">
                  <c:v>39180</c:v>
                </c:pt>
                <c:pt idx="3339">
                  <c:v>39181</c:v>
                </c:pt>
                <c:pt idx="3340">
                  <c:v>39182</c:v>
                </c:pt>
                <c:pt idx="3341">
                  <c:v>39183</c:v>
                </c:pt>
                <c:pt idx="3342">
                  <c:v>39184</c:v>
                </c:pt>
                <c:pt idx="3343">
                  <c:v>39185</c:v>
                </c:pt>
                <c:pt idx="3344">
                  <c:v>39186</c:v>
                </c:pt>
                <c:pt idx="3345">
                  <c:v>39187</c:v>
                </c:pt>
                <c:pt idx="3346">
                  <c:v>39188</c:v>
                </c:pt>
                <c:pt idx="3347">
                  <c:v>39189</c:v>
                </c:pt>
                <c:pt idx="3348">
                  <c:v>39190</c:v>
                </c:pt>
                <c:pt idx="3349">
                  <c:v>39191</c:v>
                </c:pt>
                <c:pt idx="3350">
                  <c:v>39192</c:v>
                </c:pt>
                <c:pt idx="3351">
                  <c:v>39193</c:v>
                </c:pt>
                <c:pt idx="3352">
                  <c:v>39194</c:v>
                </c:pt>
                <c:pt idx="3353">
                  <c:v>39195</c:v>
                </c:pt>
                <c:pt idx="3354">
                  <c:v>39196</c:v>
                </c:pt>
                <c:pt idx="3355">
                  <c:v>39197</c:v>
                </c:pt>
                <c:pt idx="3356">
                  <c:v>39198</c:v>
                </c:pt>
                <c:pt idx="3357">
                  <c:v>39199</c:v>
                </c:pt>
                <c:pt idx="3358">
                  <c:v>39200</c:v>
                </c:pt>
                <c:pt idx="3359">
                  <c:v>39201</c:v>
                </c:pt>
                <c:pt idx="3360">
                  <c:v>39202</c:v>
                </c:pt>
                <c:pt idx="3361">
                  <c:v>39203</c:v>
                </c:pt>
                <c:pt idx="3362">
                  <c:v>39204</c:v>
                </c:pt>
                <c:pt idx="3363">
                  <c:v>39205</c:v>
                </c:pt>
                <c:pt idx="3364">
                  <c:v>39206</c:v>
                </c:pt>
                <c:pt idx="3365">
                  <c:v>39207</c:v>
                </c:pt>
                <c:pt idx="3366">
                  <c:v>39208</c:v>
                </c:pt>
                <c:pt idx="3367">
                  <c:v>39209</c:v>
                </c:pt>
                <c:pt idx="3368">
                  <c:v>39210</c:v>
                </c:pt>
                <c:pt idx="3369">
                  <c:v>39211</c:v>
                </c:pt>
                <c:pt idx="3370">
                  <c:v>39212</c:v>
                </c:pt>
                <c:pt idx="3371">
                  <c:v>39213</c:v>
                </c:pt>
                <c:pt idx="3372">
                  <c:v>39214</c:v>
                </c:pt>
                <c:pt idx="3373">
                  <c:v>39215</c:v>
                </c:pt>
                <c:pt idx="3374">
                  <c:v>39216</c:v>
                </c:pt>
                <c:pt idx="3375">
                  <c:v>39217</c:v>
                </c:pt>
                <c:pt idx="3376">
                  <c:v>39218</c:v>
                </c:pt>
                <c:pt idx="3377">
                  <c:v>39219</c:v>
                </c:pt>
                <c:pt idx="3378">
                  <c:v>39220</c:v>
                </c:pt>
                <c:pt idx="3379">
                  <c:v>39221</c:v>
                </c:pt>
                <c:pt idx="3380">
                  <c:v>39222</c:v>
                </c:pt>
                <c:pt idx="3381">
                  <c:v>39223</c:v>
                </c:pt>
                <c:pt idx="3382">
                  <c:v>39224</c:v>
                </c:pt>
                <c:pt idx="3383">
                  <c:v>39225</c:v>
                </c:pt>
                <c:pt idx="3384">
                  <c:v>39226</c:v>
                </c:pt>
                <c:pt idx="3385">
                  <c:v>39227</c:v>
                </c:pt>
                <c:pt idx="3386">
                  <c:v>39228</c:v>
                </c:pt>
                <c:pt idx="3387">
                  <c:v>39229</c:v>
                </c:pt>
                <c:pt idx="3388">
                  <c:v>39230</c:v>
                </c:pt>
                <c:pt idx="3389">
                  <c:v>39231</c:v>
                </c:pt>
                <c:pt idx="3390">
                  <c:v>39232</c:v>
                </c:pt>
                <c:pt idx="3391">
                  <c:v>39233</c:v>
                </c:pt>
                <c:pt idx="3392">
                  <c:v>39234</c:v>
                </c:pt>
                <c:pt idx="3393">
                  <c:v>39235</c:v>
                </c:pt>
                <c:pt idx="3394">
                  <c:v>39236</c:v>
                </c:pt>
                <c:pt idx="3395">
                  <c:v>39237</c:v>
                </c:pt>
                <c:pt idx="3396">
                  <c:v>39238</c:v>
                </c:pt>
                <c:pt idx="3397">
                  <c:v>39239</c:v>
                </c:pt>
                <c:pt idx="3398">
                  <c:v>39240</c:v>
                </c:pt>
                <c:pt idx="3399">
                  <c:v>39241</c:v>
                </c:pt>
                <c:pt idx="3400">
                  <c:v>39242</c:v>
                </c:pt>
                <c:pt idx="3401">
                  <c:v>39243</c:v>
                </c:pt>
                <c:pt idx="3402">
                  <c:v>39244</c:v>
                </c:pt>
                <c:pt idx="3403">
                  <c:v>39245</c:v>
                </c:pt>
                <c:pt idx="3404">
                  <c:v>39246</c:v>
                </c:pt>
                <c:pt idx="3405">
                  <c:v>39247</c:v>
                </c:pt>
                <c:pt idx="3406">
                  <c:v>39248</c:v>
                </c:pt>
                <c:pt idx="3407">
                  <c:v>39249</c:v>
                </c:pt>
                <c:pt idx="3408">
                  <c:v>39250</c:v>
                </c:pt>
                <c:pt idx="3409">
                  <c:v>39251</c:v>
                </c:pt>
                <c:pt idx="3410">
                  <c:v>39252</c:v>
                </c:pt>
                <c:pt idx="3411">
                  <c:v>39253</c:v>
                </c:pt>
                <c:pt idx="3412">
                  <c:v>39254</c:v>
                </c:pt>
                <c:pt idx="3413">
                  <c:v>39255</c:v>
                </c:pt>
                <c:pt idx="3414">
                  <c:v>39256</c:v>
                </c:pt>
                <c:pt idx="3415">
                  <c:v>39257</c:v>
                </c:pt>
                <c:pt idx="3416">
                  <c:v>39258</c:v>
                </c:pt>
                <c:pt idx="3417">
                  <c:v>39259</c:v>
                </c:pt>
                <c:pt idx="3418">
                  <c:v>39260</c:v>
                </c:pt>
                <c:pt idx="3419">
                  <c:v>39261</c:v>
                </c:pt>
                <c:pt idx="3420">
                  <c:v>39262</c:v>
                </c:pt>
                <c:pt idx="3421">
                  <c:v>39263</c:v>
                </c:pt>
                <c:pt idx="3422">
                  <c:v>39264</c:v>
                </c:pt>
                <c:pt idx="3423">
                  <c:v>39265</c:v>
                </c:pt>
                <c:pt idx="3424">
                  <c:v>39266</c:v>
                </c:pt>
                <c:pt idx="3425">
                  <c:v>39267</c:v>
                </c:pt>
                <c:pt idx="3426">
                  <c:v>39268</c:v>
                </c:pt>
                <c:pt idx="3427">
                  <c:v>39269</c:v>
                </c:pt>
                <c:pt idx="3428">
                  <c:v>39270</c:v>
                </c:pt>
                <c:pt idx="3429">
                  <c:v>39271</c:v>
                </c:pt>
                <c:pt idx="3430">
                  <c:v>39272</c:v>
                </c:pt>
                <c:pt idx="3431">
                  <c:v>39273</c:v>
                </c:pt>
                <c:pt idx="3432">
                  <c:v>39274</c:v>
                </c:pt>
                <c:pt idx="3433">
                  <c:v>39275</c:v>
                </c:pt>
                <c:pt idx="3434">
                  <c:v>39276</c:v>
                </c:pt>
                <c:pt idx="3435">
                  <c:v>39277</c:v>
                </c:pt>
                <c:pt idx="3436">
                  <c:v>39278</c:v>
                </c:pt>
                <c:pt idx="3437">
                  <c:v>39279</c:v>
                </c:pt>
                <c:pt idx="3438">
                  <c:v>39280</c:v>
                </c:pt>
                <c:pt idx="3439">
                  <c:v>39281</c:v>
                </c:pt>
                <c:pt idx="3440">
                  <c:v>39282</c:v>
                </c:pt>
                <c:pt idx="3441">
                  <c:v>39283</c:v>
                </c:pt>
                <c:pt idx="3442">
                  <c:v>39284</c:v>
                </c:pt>
                <c:pt idx="3443">
                  <c:v>39285</c:v>
                </c:pt>
                <c:pt idx="3444">
                  <c:v>39286</c:v>
                </c:pt>
                <c:pt idx="3445">
                  <c:v>39287</c:v>
                </c:pt>
                <c:pt idx="3446">
                  <c:v>39288</c:v>
                </c:pt>
                <c:pt idx="3447">
                  <c:v>39289</c:v>
                </c:pt>
                <c:pt idx="3448">
                  <c:v>39290</c:v>
                </c:pt>
                <c:pt idx="3449">
                  <c:v>39291</c:v>
                </c:pt>
                <c:pt idx="3450">
                  <c:v>39292</c:v>
                </c:pt>
                <c:pt idx="3451">
                  <c:v>39293</c:v>
                </c:pt>
                <c:pt idx="3452">
                  <c:v>39294</c:v>
                </c:pt>
                <c:pt idx="3453">
                  <c:v>39295</c:v>
                </c:pt>
                <c:pt idx="3454">
                  <c:v>39296</c:v>
                </c:pt>
                <c:pt idx="3455">
                  <c:v>39297</c:v>
                </c:pt>
                <c:pt idx="3456">
                  <c:v>39298</c:v>
                </c:pt>
                <c:pt idx="3457">
                  <c:v>39299</c:v>
                </c:pt>
                <c:pt idx="3458">
                  <c:v>39300</c:v>
                </c:pt>
                <c:pt idx="3459">
                  <c:v>39301</c:v>
                </c:pt>
                <c:pt idx="3460">
                  <c:v>39302</c:v>
                </c:pt>
                <c:pt idx="3461">
                  <c:v>39303</c:v>
                </c:pt>
                <c:pt idx="3462">
                  <c:v>39304</c:v>
                </c:pt>
                <c:pt idx="3463">
                  <c:v>39305</c:v>
                </c:pt>
                <c:pt idx="3464">
                  <c:v>39306</c:v>
                </c:pt>
                <c:pt idx="3465">
                  <c:v>39307</c:v>
                </c:pt>
                <c:pt idx="3466">
                  <c:v>39308</c:v>
                </c:pt>
                <c:pt idx="3467">
                  <c:v>39309</c:v>
                </c:pt>
                <c:pt idx="3468">
                  <c:v>39310</c:v>
                </c:pt>
                <c:pt idx="3469">
                  <c:v>39311</c:v>
                </c:pt>
                <c:pt idx="3470">
                  <c:v>39312</c:v>
                </c:pt>
                <c:pt idx="3471">
                  <c:v>39313</c:v>
                </c:pt>
                <c:pt idx="3472">
                  <c:v>39314</c:v>
                </c:pt>
                <c:pt idx="3473">
                  <c:v>39315</c:v>
                </c:pt>
                <c:pt idx="3474">
                  <c:v>39316</c:v>
                </c:pt>
                <c:pt idx="3475">
                  <c:v>39317</c:v>
                </c:pt>
                <c:pt idx="3476">
                  <c:v>39318</c:v>
                </c:pt>
                <c:pt idx="3477">
                  <c:v>39319</c:v>
                </c:pt>
                <c:pt idx="3478">
                  <c:v>39320</c:v>
                </c:pt>
                <c:pt idx="3479">
                  <c:v>39321</c:v>
                </c:pt>
                <c:pt idx="3480">
                  <c:v>39322</c:v>
                </c:pt>
                <c:pt idx="3481">
                  <c:v>39323</c:v>
                </c:pt>
                <c:pt idx="3482">
                  <c:v>39324</c:v>
                </c:pt>
                <c:pt idx="3483">
                  <c:v>39325</c:v>
                </c:pt>
                <c:pt idx="3484">
                  <c:v>39326</c:v>
                </c:pt>
                <c:pt idx="3485">
                  <c:v>39327</c:v>
                </c:pt>
                <c:pt idx="3486">
                  <c:v>39328</c:v>
                </c:pt>
                <c:pt idx="3487">
                  <c:v>39329</c:v>
                </c:pt>
                <c:pt idx="3488">
                  <c:v>39330</c:v>
                </c:pt>
                <c:pt idx="3489">
                  <c:v>39331</c:v>
                </c:pt>
                <c:pt idx="3490">
                  <c:v>39332</c:v>
                </c:pt>
                <c:pt idx="3491">
                  <c:v>39333</c:v>
                </c:pt>
                <c:pt idx="3492">
                  <c:v>39334</c:v>
                </c:pt>
                <c:pt idx="3493">
                  <c:v>39335</c:v>
                </c:pt>
                <c:pt idx="3494">
                  <c:v>39336</c:v>
                </c:pt>
                <c:pt idx="3495">
                  <c:v>39337</c:v>
                </c:pt>
                <c:pt idx="3496">
                  <c:v>39338</c:v>
                </c:pt>
                <c:pt idx="3497">
                  <c:v>39339</c:v>
                </c:pt>
                <c:pt idx="3498">
                  <c:v>39340</c:v>
                </c:pt>
                <c:pt idx="3499">
                  <c:v>39341</c:v>
                </c:pt>
                <c:pt idx="3500">
                  <c:v>39342</c:v>
                </c:pt>
                <c:pt idx="3501">
                  <c:v>39343</c:v>
                </c:pt>
                <c:pt idx="3502">
                  <c:v>39344</c:v>
                </c:pt>
                <c:pt idx="3503">
                  <c:v>39345</c:v>
                </c:pt>
                <c:pt idx="3504">
                  <c:v>39346</c:v>
                </c:pt>
                <c:pt idx="3505">
                  <c:v>39347</c:v>
                </c:pt>
                <c:pt idx="3506">
                  <c:v>39348</c:v>
                </c:pt>
                <c:pt idx="3507">
                  <c:v>39349</c:v>
                </c:pt>
                <c:pt idx="3508">
                  <c:v>39350</c:v>
                </c:pt>
                <c:pt idx="3509">
                  <c:v>39351</c:v>
                </c:pt>
                <c:pt idx="3510">
                  <c:v>39352</c:v>
                </c:pt>
                <c:pt idx="3511">
                  <c:v>39353</c:v>
                </c:pt>
                <c:pt idx="3512">
                  <c:v>39354</c:v>
                </c:pt>
                <c:pt idx="3513">
                  <c:v>39355</c:v>
                </c:pt>
                <c:pt idx="3514">
                  <c:v>39356</c:v>
                </c:pt>
                <c:pt idx="3515">
                  <c:v>39357</c:v>
                </c:pt>
                <c:pt idx="3516">
                  <c:v>39358</c:v>
                </c:pt>
                <c:pt idx="3517">
                  <c:v>39359</c:v>
                </c:pt>
                <c:pt idx="3518">
                  <c:v>39360</c:v>
                </c:pt>
                <c:pt idx="3519">
                  <c:v>39361</c:v>
                </c:pt>
                <c:pt idx="3520">
                  <c:v>39362</c:v>
                </c:pt>
                <c:pt idx="3521">
                  <c:v>39363</c:v>
                </c:pt>
                <c:pt idx="3522">
                  <c:v>39364</c:v>
                </c:pt>
                <c:pt idx="3523">
                  <c:v>39365</c:v>
                </c:pt>
                <c:pt idx="3524">
                  <c:v>39366</c:v>
                </c:pt>
                <c:pt idx="3525">
                  <c:v>39367</c:v>
                </c:pt>
                <c:pt idx="3526">
                  <c:v>39368</c:v>
                </c:pt>
                <c:pt idx="3527">
                  <c:v>39369</c:v>
                </c:pt>
                <c:pt idx="3528">
                  <c:v>39370</c:v>
                </c:pt>
                <c:pt idx="3529">
                  <c:v>39371</c:v>
                </c:pt>
                <c:pt idx="3530">
                  <c:v>39372</c:v>
                </c:pt>
                <c:pt idx="3531">
                  <c:v>39373</c:v>
                </c:pt>
                <c:pt idx="3532">
                  <c:v>39374</c:v>
                </c:pt>
                <c:pt idx="3533">
                  <c:v>39375</c:v>
                </c:pt>
                <c:pt idx="3534">
                  <c:v>39376</c:v>
                </c:pt>
                <c:pt idx="3535">
                  <c:v>39377</c:v>
                </c:pt>
                <c:pt idx="3536">
                  <c:v>39378</c:v>
                </c:pt>
                <c:pt idx="3537">
                  <c:v>39379</c:v>
                </c:pt>
                <c:pt idx="3538">
                  <c:v>39380</c:v>
                </c:pt>
                <c:pt idx="3539">
                  <c:v>39381</c:v>
                </c:pt>
                <c:pt idx="3540">
                  <c:v>39382</c:v>
                </c:pt>
                <c:pt idx="3541">
                  <c:v>39383</c:v>
                </c:pt>
                <c:pt idx="3542">
                  <c:v>39384</c:v>
                </c:pt>
                <c:pt idx="3543">
                  <c:v>39385</c:v>
                </c:pt>
                <c:pt idx="3544">
                  <c:v>39386</c:v>
                </c:pt>
                <c:pt idx="3545">
                  <c:v>39387</c:v>
                </c:pt>
                <c:pt idx="3546">
                  <c:v>39388</c:v>
                </c:pt>
                <c:pt idx="3547">
                  <c:v>39389</c:v>
                </c:pt>
                <c:pt idx="3548">
                  <c:v>39390</c:v>
                </c:pt>
                <c:pt idx="3549">
                  <c:v>39391</c:v>
                </c:pt>
                <c:pt idx="3550">
                  <c:v>39392</c:v>
                </c:pt>
                <c:pt idx="3551">
                  <c:v>39393</c:v>
                </c:pt>
                <c:pt idx="3552">
                  <c:v>39394</c:v>
                </c:pt>
                <c:pt idx="3553">
                  <c:v>39395</c:v>
                </c:pt>
                <c:pt idx="3554">
                  <c:v>39396</c:v>
                </c:pt>
                <c:pt idx="3555">
                  <c:v>39397</c:v>
                </c:pt>
                <c:pt idx="3556">
                  <c:v>39398</c:v>
                </c:pt>
                <c:pt idx="3557">
                  <c:v>39399</c:v>
                </c:pt>
                <c:pt idx="3558">
                  <c:v>39400</c:v>
                </c:pt>
                <c:pt idx="3559">
                  <c:v>39401</c:v>
                </c:pt>
                <c:pt idx="3560">
                  <c:v>39402</c:v>
                </c:pt>
                <c:pt idx="3561">
                  <c:v>39403</c:v>
                </c:pt>
                <c:pt idx="3562">
                  <c:v>39404</c:v>
                </c:pt>
                <c:pt idx="3563">
                  <c:v>39405</c:v>
                </c:pt>
                <c:pt idx="3564">
                  <c:v>39406</c:v>
                </c:pt>
                <c:pt idx="3565">
                  <c:v>39407</c:v>
                </c:pt>
                <c:pt idx="3566">
                  <c:v>39408</c:v>
                </c:pt>
                <c:pt idx="3567">
                  <c:v>39409</c:v>
                </c:pt>
                <c:pt idx="3568">
                  <c:v>39410</c:v>
                </c:pt>
                <c:pt idx="3569">
                  <c:v>39411</c:v>
                </c:pt>
                <c:pt idx="3570">
                  <c:v>39412</c:v>
                </c:pt>
                <c:pt idx="3571">
                  <c:v>39413</c:v>
                </c:pt>
                <c:pt idx="3572">
                  <c:v>39414</c:v>
                </c:pt>
                <c:pt idx="3573">
                  <c:v>39415</c:v>
                </c:pt>
                <c:pt idx="3574">
                  <c:v>39416</c:v>
                </c:pt>
                <c:pt idx="3575">
                  <c:v>39417</c:v>
                </c:pt>
                <c:pt idx="3576">
                  <c:v>39418</c:v>
                </c:pt>
                <c:pt idx="3577">
                  <c:v>39419</c:v>
                </c:pt>
                <c:pt idx="3578">
                  <c:v>39420</c:v>
                </c:pt>
                <c:pt idx="3579">
                  <c:v>39421</c:v>
                </c:pt>
                <c:pt idx="3580">
                  <c:v>39422</c:v>
                </c:pt>
                <c:pt idx="3581">
                  <c:v>39423</c:v>
                </c:pt>
                <c:pt idx="3582">
                  <c:v>39424</c:v>
                </c:pt>
                <c:pt idx="3583">
                  <c:v>39425</c:v>
                </c:pt>
                <c:pt idx="3584">
                  <c:v>39426</c:v>
                </c:pt>
                <c:pt idx="3585">
                  <c:v>39427</c:v>
                </c:pt>
                <c:pt idx="3586">
                  <c:v>39428</c:v>
                </c:pt>
                <c:pt idx="3587">
                  <c:v>39429</c:v>
                </c:pt>
                <c:pt idx="3588">
                  <c:v>39430</c:v>
                </c:pt>
                <c:pt idx="3589">
                  <c:v>39431</c:v>
                </c:pt>
                <c:pt idx="3590">
                  <c:v>39432</c:v>
                </c:pt>
                <c:pt idx="3591">
                  <c:v>39433</c:v>
                </c:pt>
                <c:pt idx="3592">
                  <c:v>39434</c:v>
                </c:pt>
                <c:pt idx="3593">
                  <c:v>39435</c:v>
                </c:pt>
                <c:pt idx="3594">
                  <c:v>39436</c:v>
                </c:pt>
                <c:pt idx="3595">
                  <c:v>39437</c:v>
                </c:pt>
                <c:pt idx="3596">
                  <c:v>39438</c:v>
                </c:pt>
                <c:pt idx="3597">
                  <c:v>39439</c:v>
                </c:pt>
                <c:pt idx="3598">
                  <c:v>39440</c:v>
                </c:pt>
                <c:pt idx="3599">
                  <c:v>39441</c:v>
                </c:pt>
                <c:pt idx="3600">
                  <c:v>39442</c:v>
                </c:pt>
                <c:pt idx="3601">
                  <c:v>39443</c:v>
                </c:pt>
                <c:pt idx="3602">
                  <c:v>39444</c:v>
                </c:pt>
                <c:pt idx="3603">
                  <c:v>39445</c:v>
                </c:pt>
                <c:pt idx="3604">
                  <c:v>39446</c:v>
                </c:pt>
                <c:pt idx="3605">
                  <c:v>39447</c:v>
                </c:pt>
                <c:pt idx="3606">
                  <c:v>39539</c:v>
                </c:pt>
                <c:pt idx="3607">
                  <c:v>39540</c:v>
                </c:pt>
                <c:pt idx="3608">
                  <c:v>39541</c:v>
                </c:pt>
                <c:pt idx="3609">
                  <c:v>39542</c:v>
                </c:pt>
                <c:pt idx="3610">
                  <c:v>39543</c:v>
                </c:pt>
                <c:pt idx="3611">
                  <c:v>39544</c:v>
                </c:pt>
                <c:pt idx="3612">
                  <c:v>39545</c:v>
                </c:pt>
                <c:pt idx="3613">
                  <c:v>39546</c:v>
                </c:pt>
                <c:pt idx="3614">
                  <c:v>39547</c:v>
                </c:pt>
                <c:pt idx="3615">
                  <c:v>39548</c:v>
                </c:pt>
                <c:pt idx="3616">
                  <c:v>39549</c:v>
                </c:pt>
                <c:pt idx="3617">
                  <c:v>39550</c:v>
                </c:pt>
                <c:pt idx="3618">
                  <c:v>39551</c:v>
                </c:pt>
                <c:pt idx="3619">
                  <c:v>39552</c:v>
                </c:pt>
                <c:pt idx="3620">
                  <c:v>39553</c:v>
                </c:pt>
                <c:pt idx="3621">
                  <c:v>39554</c:v>
                </c:pt>
                <c:pt idx="3622">
                  <c:v>39555</c:v>
                </c:pt>
                <c:pt idx="3623">
                  <c:v>39556</c:v>
                </c:pt>
                <c:pt idx="3624">
                  <c:v>39557</c:v>
                </c:pt>
                <c:pt idx="3625">
                  <c:v>39558</c:v>
                </c:pt>
                <c:pt idx="3626">
                  <c:v>39559</c:v>
                </c:pt>
                <c:pt idx="3627">
                  <c:v>39560</c:v>
                </c:pt>
                <c:pt idx="3628">
                  <c:v>39561</c:v>
                </c:pt>
                <c:pt idx="3629">
                  <c:v>39562</c:v>
                </c:pt>
                <c:pt idx="3630">
                  <c:v>39563</c:v>
                </c:pt>
                <c:pt idx="3631">
                  <c:v>39564</c:v>
                </c:pt>
                <c:pt idx="3632">
                  <c:v>39565</c:v>
                </c:pt>
                <c:pt idx="3633">
                  <c:v>39566</c:v>
                </c:pt>
                <c:pt idx="3634">
                  <c:v>39567</c:v>
                </c:pt>
                <c:pt idx="3635">
                  <c:v>39568</c:v>
                </c:pt>
                <c:pt idx="3636">
                  <c:v>39569</c:v>
                </c:pt>
                <c:pt idx="3637">
                  <c:v>39570</c:v>
                </c:pt>
                <c:pt idx="3638">
                  <c:v>39571</c:v>
                </c:pt>
                <c:pt idx="3639">
                  <c:v>39572</c:v>
                </c:pt>
                <c:pt idx="3640">
                  <c:v>39573</c:v>
                </c:pt>
                <c:pt idx="3641">
                  <c:v>39574</c:v>
                </c:pt>
                <c:pt idx="3642">
                  <c:v>39575</c:v>
                </c:pt>
                <c:pt idx="3643">
                  <c:v>39576</c:v>
                </c:pt>
                <c:pt idx="3644">
                  <c:v>39577</c:v>
                </c:pt>
                <c:pt idx="3645">
                  <c:v>39578</c:v>
                </c:pt>
                <c:pt idx="3646">
                  <c:v>39579</c:v>
                </c:pt>
                <c:pt idx="3647">
                  <c:v>39580</c:v>
                </c:pt>
                <c:pt idx="3648">
                  <c:v>39581</c:v>
                </c:pt>
                <c:pt idx="3649">
                  <c:v>39582</c:v>
                </c:pt>
                <c:pt idx="3650">
                  <c:v>39583</c:v>
                </c:pt>
                <c:pt idx="3651">
                  <c:v>39584</c:v>
                </c:pt>
                <c:pt idx="3652">
                  <c:v>39585</c:v>
                </c:pt>
                <c:pt idx="3653">
                  <c:v>39586</c:v>
                </c:pt>
                <c:pt idx="3654">
                  <c:v>39587</c:v>
                </c:pt>
                <c:pt idx="3655">
                  <c:v>39588</c:v>
                </c:pt>
                <c:pt idx="3656">
                  <c:v>39589</c:v>
                </c:pt>
                <c:pt idx="3657">
                  <c:v>39590</c:v>
                </c:pt>
                <c:pt idx="3658">
                  <c:v>39591</c:v>
                </c:pt>
                <c:pt idx="3659">
                  <c:v>39592</c:v>
                </c:pt>
                <c:pt idx="3660">
                  <c:v>39593</c:v>
                </c:pt>
                <c:pt idx="3661">
                  <c:v>39594</c:v>
                </c:pt>
                <c:pt idx="3662">
                  <c:v>39595</c:v>
                </c:pt>
                <c:pt idx="3663">
                  <c:v>39596</c:v>
                </c:pt>
                <c:pt idx="3664">
                  <c:v>39597</c:v>
                </c:pt>
                <c:pt idx="3665">
                  <c:v>39598</c:v>
                </c:pt>
                <c:pt idx="3666">
                  <c:v>39599</c:v>
                </c:pt>
                <c:pt idx="3667">
                  <c:v>39630</c:v>
                </c:pt>
                <c:pt idx="3668">
                  <c:v>39631</c:v>
                </c:pt>
                <c:pt idx="3669">
                  <c:v>39632</c:v>
                </c:pt>
                <c:pt idx="3670">
                  <c:v>39633</c:v>
                </c:pt>
                <c:pt idx="3671">
                  <c:v>39634</c:v>
                </c:pt>
                <c:pt idx="3672">
                  <c:v>39635</c:v>
                </c:pt>
                <c:pt idx="3673">
                  <c:v>39636</c:v>
                </c:pt>
                <c:pt idx="3674">
                  <c:v>39637</c:v>
                </c:pt>
                <c:pt idx="3675">
                  <c:v>39638</c:v>
                </c:pt>
                <c:pt idx="3676">
                  <c:v>39639</c:v>
                </c:pt>
                <c:pt idx="3677">
                  <c:v>39640</c:v>
                </c:pt>
                <c:pt idx="3678">
                  <c:v>39641</c:v>
                </c:pt>
                <c:pt idx="3679">
                  <c:v>39642</c:v>
                </c:pt>
                <c:pt idx="3680">
                  <c:v>39643</c:v>
                </c:pt>
                <c:pt idx="3681">
                  <c:v>39644</c:v>
                </c:pt>
                <c:pt idx="3682">
                  <c:v>39645</c:v>
                </c:pt>
                <c:pt idx="3683">
                  <c:v>39646</c:v>
                </c:pt>
                <c:pt idx="3684">
                  <c:v>39647</c:v>
                </c:pt>
                <c:pt idx="3685">
                  <c:v>39648</c:v>
                </c:pt>
                <c:pt idx="3686">
                  <c:v>39649</c:v>
                </c:pt>
                <c:pt idx="3687">
                  <c:v>39650</c:v>
                </c:pt>
                <c:pt idx="3688">
                  <c:v>39651</c:v>
                </c:pt>
                <c:pt idx="3689">
                  <c:v>39652</c:v>
                </c:pt>
                <c:pt idx="3690">
                  <c:v>39653</c:v>
                </c:pt>
                <c:pt idx="3691">
                  <c:v>39654</c:v>
                </c:pt>
                <c:pt idx="3692">
                  <c:v>39655</c:v>
                </c:pt>
                <c:pt idx="3693">
                  <c:v>39656</c:v>
                </c:pt>
                <c:pt idx="3694">
                  <c:v>39657</c:v>
                </c:pt>
                <c:pt idx="3695">
                  <c:v>39658</c:v>
                </c:pt>
                <c:pt idx="3696">
                  <c:v>39659</c:v>
                </c:pt>
                <c:pt idx="3697">
                  <c:v>39660</c:v>
                </c:pt>
                <c:pt idx="3698">
                  <c:v>39661</c:v>
                </c:pt>
                <c:pt idx="3699">
                  <c:v>39662</c:v>
                </c:pt>
                <c:pt idx="3700">
                  <c:v>39663</c:v>
                </c:pt>
                <c:pt idx="3701">
                  <c:v>39664</c:v>
                </c:pt>
                <c:pt idx="3702">
                  <c:v>39665</c:v>
                </c:pt>
                <c:pt idx="3703">
                  <c:v>39666</c:v>
                </c:pt>
                <c:pt idx="3704">
                  <c:v>39667</c:v>
                </c:pt>
                <c:pt idx="3705">
                  <c:v>39668</c:v>
                </c:pt>
                <c:pt idx="3706">
                  <c:v>39669</c:v>
                </c:pt>
                <c:pt idx="3707">
                  <c:v>39670</c:v>
                </c:pt>
                <c:pt idx="3708">
                  <c:v>39671</c:v>
                </c:pt>
                <c:pt idx="3709">
                  <c:v>39672</c:v>
                </c:pt>
                <c:pt idx="3710">
                  <c:v>39673</c:v>
                </c:pt>
                <c:pt idx="3711">
                  <c:v>39674</c:v>
                </c:pt>
                <c:pt idx="3712">
                  <c:v>39675</c:v>
                </c:pt>
                <c:pt idx="3713">
                  <c:v>39676</c:v>
                </c:pt>
                <c:pt idx="3714">
                  <c:v>39677</c:v>
                </c:pt>
                <c:pt idx="3715">
                  <c:v>39678</c:v>
                </c:pt>
                <c:pt idx="3716">
                  <c:v>39679</c:v>
                </c:pt>
                <c:pt idx="3717">
                  <c:v>39680</c:v>
                </c:pt>
                <c:pt idx="3718">
                  <c:v>39681</c:v>
                </c:pt>
                <c:pt idx="3719">
                  <c:v>39682</c:v>
                </c:pt>
                <c:pt idx="3720">
                  <c:v>39683</c:v>
                </c:pt>
                <c:pt idx="3721">
                  <c:v>39684</c:v>
                </c:pt>
                <c:pt idx="3722">
                  <c:v>39685</c:v>
                </c:pt>
                <c:pt idx="3723">
                  <c:v>39686</c:v>
                </c:pt>
                <c:pt idx="3724">
                  <c:v>39687</c:v>
                </c:pt>
                <c:pt idx="3725">
                  <c:v>39688</c:v>
                </c:pt>
                <c:pt idx="3726">
                  <c:v>39689</c:v>
                </c:pt>
                <c:pt idx="3727">
                  <c:v>39690</c:v>
                </c:pt>
                <c:pt idx="3728">
                  <c:v>39691</c:v>
                </c:pt>
                <c:pt idx="3729">
                  <c:v>39692</c:v>
                </c:pt>
                <c:pt idx="3730">
                  <c:v>39693</c:v>
                </c:pt>
                <c:pt idx="3731">
                  <c:v>39694</c:v>
                </c:pt>
                <c:pt idx="3732">
                  <c:v>39695</c:v>
                </c:pt>
                <c:pt idx="3733">
                  <c:v>39696</c:v>
                </c:pt>
                <c:pt idx="3734">
                  <c:v>39697</c:v>
                </c:pt>
                <c:pt idx="3735">
                  <c:v>39698</c:v>
                </c:pt>
                <c:pt idx="3736">
                  <c:v>39699</c:v>
                </c:pt>
                <c:pt idx="3737">
                  <c:v>39700</c:v>
                </c:pt>
                <c:pt idx="3738">
                  <c:v>39701</c:v>
                </c:pt>
                <c:pt idx="3739">
                  <c:v>39702</c:v>
                </c:pt>
                <c:pt idx="3740">
                  <c:v>39703</c:v>
                </c:pt>
                <c:pt idx="3741">
                  <c:v>39704</c:v>
                </c:pt>
                <c:pt idx="3742">
                  <c:v>39705</c:v>
                </c:pt>
                <c:pt idx="3743">
                  <c:v>39706</c:v>
                </c:pt>
                <c:pt idx="3744">
                  <c:v>39707</c:v>
                </c:pt>
                <c:pt idx="3745">
                  <c:v>39708</c:v>
                </c:pt>
                <c:pt idx="3746">
                  <c:v>39709</c:v>
                </c:pt>
                <c:pt idx="3747">
                  <c:v>39710</c:v>
                </c:pt>
                <c:pt idx="3748">
                  <c:v>39711</c:v>
                </c:pt>
                <c:pt idx="3749">
                  <c:v>39712</c:v>
                </c:pt>
                <c:pt idx="3750">
                  <c:v>39713</c:v>
                </c:pt>
                <c:pt idx="3751">
                  <c:v>39714</c:v>
                </c:pt>
                <c:pt idx="3752">
                  <c:v>39715</c:v>
                </c:pt>
                <c:pt idx="3753">
                  <c:v>39716</c:v>
                </c:pt>
                <c:pt idx="3754">
                  <c:v>39717</c:v>
                </c:pt>
                <c:pt idx="3755">
                  <c:v>39718</c:v>
                </c:pt>
                <c:pt idx="3756">
                  <c:v>39719</c:v>
                </c:pt>
                <c:pt idx="3757">
                  <c:v>39720</c:v>
                </c:pt>
                <c:pt idx="3758">
                  <c:v>39721</c:v>
                </c:pt>
                <c:pt idx="3759">
                  <c:v>39722</c:v>
                </c:pt>
                <c:pt idx="3760">
                  <c:v>39723</c:v>
                </c:pt>
                <c:pt idx="3761">
                  <c:v>39724</c:v>
                </c:pt>
                <c:pt idx="3762">
                  <c:v>39725</c:v>
                </c:pt>
                <c:pt idx="3763">
                  <c:v>39726</c:v>
                </c:pt>
                <c:pt idx="3764">
                  <c:v>39727</c:v>
                </c:pt>
                <c:pt idx="3765">
                  <c:v>39728</c:v>
                </c:pt>
                <c:pt idx="3766">
                  <c:v>39729</c:v>
                </c:pt>
                <c:pt idx="3767">
                  <c:v>39730</c:v>
                </c:pt>
                <c:pt idx="3768">
                  <c:v>39731</c:v>
                </c:pt>
                <c:pt idx="3769">
                  <c:v>39732</c:v>
                </c:pt>
                <c:pt idx="3770">
                  <c:v>39733</c:v>
                </c:pt>
                <c:pt idx="3771">
                  <c:v>39734</c:v>
                </c:pt>
                <c:pt idx="3772">
                  <c:v>39735</c:v>
                </c:pt>
                <c:pt idx="3773">
                  <c:v>39736</c:v>
                </c:pt>
                <c:pt idx="3774">
                  <c:v>39737</c:v>
                </c:pt>
                <c:pt idx="3775">
                  <c:v>39738</c:v>
                </c:pt>
                <c:pt idx="3776">
                  <c:v>39739</c:v>
                </c:pt>
                <c:pt idx="3777">
                  <c:v>39740</c:v>
                </c:pt>
                <c:pt idx="3778">
                  <c:v>39741</c:v>
                </c:pt>
                <c:pt idx="3779">
                  <c:v>39742</c:v>
                </c:pt>
                <c:pt idx="3780">
                  <c:v>39743</c:v>
                </c:pt>
                <c:pt idx="3781">
                  <c:v>39744</c:v>
                </c:pt>
                <c:pt idx="3782">
                  <c:v>39745</c:v>
                </c:pt>
                <c:pt idx="3783">
                  <c:v>39746</c:v>
                </c:pt>
                <c:pt idx="3784">
                  <c:v>39747</c:v>
                </c:pt>
                <c:pt idx="3785">
                  <c:v>39748</c:v>
                </c:pt>
                <c:pt idx="3786">
                  <c:v>39749</c:v>
                </c:pt>
                <c:pt idx="3787">
                  <c:v>39750</c:v>
                </c:pt>
                <c:pt idx="3788">
                  <c:v>39751</c:v>
                </c:pt>
                <c:pt idx="3789">
                  <c:v>39752</c:v>
                </c:pt>
                <c:pt idx="3790">
                  <c:v>39753</c:v>
                </c:pt>
                <c:pt idx="3791">
                  <c:v>39754</c:v>
                </c:pt>
                <c:pt idx="3792">
                  <c:v>39755</c:v>
                </c:pt>
                <c:pt idx="3793">
                  <c:v>39756</c:v>
                </c:pt>
                <c:pt idx="3794">
                  <c:v>39757</c:v>
                </c:pt>
                <c:pt idx="3795">
                  <c:v>39758</c:v>
                </c:pt>
                <c:pt idx="3796">
                  <c:v>39759</c:v>
                </c:pt>
                <c:pt idx="3797">
                  <c:v>39760</c:v>
                </c:pt>
                <c:pt idx="3798">
                  <c:v>39761</c:v>
                </c:pt>
                <c:pt idx="3799">
                  <c:v>39762</c:v>
                </c:pt>
                <c:pt idx="3800">
                  <c:v>39763</c:v>
                </c:pt>
                <c:pt idx="3801">
                  <c:v>39764</c:v>
                </c:pt>
                <c:pt idx="3802">
                  <c:v>39765</c:v>
                </c:pt>
                <c:pt idx="3803">
                  <c:v>39766</c:v>
                </c:pt>
                <c:pt idx="3804">
                  <c:v>39767</c:v>
                </c:pt>
                <c:pt idx="3805">
                  <c:v>39768</c:v>
                </c:pt>
                <c:pt idx="3806">
                  <c:v>39769</c:v>
                </c:pt>
                <c:pt idx="3807">
                  <c:v>39770</c:v>
                </c:pt>
                <c:pt idx="3808">
                  <c:v>39771</c:v>
                </c:pt>
                <c:pt idx="3809">
                  <c:v>39772</c:v>
                </c:pt>
                <c:pt idx="3810">
                  <c:v>39773</c:v>
                </c:pt>
                <c:pt idx="3811">
                  <c:v>39774</c:v>
                </c:pt>
                <c:pt idx="3812">
                  <c:v>39775</c:v>
                </c:pt>
                <c:pt idx="3813">
                  <c:v>39776</c:v>
                </c:pt>
                <c:pt idx="3814">
                  <c:v>39777</c:v>
                </c:pt>
                <c:pt idx="3815">
                  <c:v>39778</c:v>
                </c:pt>
                <c:pt idx="3816">
                  <c:v>39779</c:v>
                </c:pt>
                <c:pt idx="3817">
                  <c:v>39780</c:v>
                </c:pt>
                <c:pt idx="3818">
                  <c:v>39781</c:v>
                </c:pt>
                <c:pt idx="3819">
                  <c:v>39782</c:v>
                </c:pt>
                <c:pt idx="3820">
                  <c:v>39783</c:v>
                </c:pt>
                <c:pt idx="3821">
                  <c:v>39784</c:v>
                </c:pt>
                <c:pt idx="3822">
                  <c:v>39785</c:v>
                </c:pt>
                <c:pt idx="3823">
                  <c:v>39786</c:v>
                </c:pt>
                <c:pt idx="3824">
                  <c:v>39787</c:v>
                </c:pt>
                <c:pt idx="3825">
                  <c:v>39788</c:v>
                </c:pt>
                <c:pt idx="3826">
                  <c:v>39926</c:v>
                </c:pt>
                <c:pt idx="3827">
                  <c:v>39927</c:v>
                </c:pt>
                <c:pt idx="3828">
                  <c:v>39928</c:v>
                </c:pt>
                <c:pt idx="3829">
                  <c:v>39929</c:v>
                </c:pt>
                <c:pt idx="3830">
                  <c:v>39930</c:v>
                </c:pt>
                <c:pt idx="3831">
                  <c:v>39931</c:v>
                </c:pt>
                <c:pt idx="3832">
                  <c:v>39932</c:v>
                </c:pt>
                <c:pt idx="3833">
                  <c:v>39933</c:v>
                </c:pt>
                <c:pt idx="3834">
                  <c:v>39934</c:v>
                </c:pt>
                <c:pt idx="3835">
                  <c:v>39935</c:v>
                </c:pt>
                <c:pt idx="3836">
                  <c:v>39936</c:v>
                </c:pt>
                <c:pt idx="3837">
                  <c:v>39937</c:v>
                </c:pt>
                <c:pt idx="3838">
                  <c:v>39938</c:v>
                </c:pt>
                <c:pt idx="3839">
                  <c:v>39939</c:v>
                </c:pt>
                <c:pt idx="3840">
                  <c:v>39940</c:v>
                </c:pt>
                <c:pt idx="3841">
                  <c:v>39941</c:v>
                </c:pt>
                <c:pt idx="3842">
                  <c:v>39942</c:v>
                </c:pt>
                <c:pt idx="3843">
                  <c:v>39943</c:v>
                </c:pt>
                <c:pt idx="3844">
                  <c:v>39944</c:v>
                </c:pt>
                <c:pt idx="3845">
                  <c:v>39945</c:v>
                </c:pt>
                <c:pt idx="3846">
                  <c:v>39946</c:v>
                </c:pt>
                <c:pt idx="3847">
                  <c:v>39947</c:v>
                </c:pt>
                <c:pt idx="3848">
                  <c:v>39948</c:v>
                </c:pt>
                <c:pt idx="3849">
                  <c:v>39949</c:v>
                </c:pt>
                <c:pt idx="3850">
                  <c:v>39950</c:v>
                </c:pt>
                <c:pt idx="3851">
                  <c:v>39951</c:v>
                </c:pt>
                <c:pt idx="3852">
                  <c:v>39952</c:v>
                </c:pt>
                <c:pt idx="3853">
                  <c:v>39953</c:v>
                </c:pt>
                <c:pt idx="3854">
                  <c:v>39954</c:v>
                </c:pt>
                <c:pt idx="3855">
                  <c:v>39955</c:v>
                </c:pt>
                <c:pt idx="3856">
                  <c:v>39956</c:v>
                </c:pt>
                <c:pt idx="3857">
                  <c:v>39957</c:v>
                </c:pt>
                <c:pt idx="3858">
                  <c:v>39958</c:v>
                </c:pt>
                <c:pt idx="3859">
                  <c:v>39959</c:v>
                </c:pt>
                <c:pt idx="3860">
                  <c:v>39960</c:v>
                </c:pt>
                <c:pt idx="3861">
                  <c:v>39961</c:v>
                </c:pt>
                <c:pt idx="3862">
                  <c:v>39962</c:v>
                </c:pt>
                <c:pt idx="3863">
                  <c:v>39963</c:v>
                </c:pt>
                <c:pt idx="3864">
                  <c:v>39964</c:v>
                </c:pt>
                <c:pt idx="3865">
                  <c:v>39965</c:v>
                </c:pt>
                <c:pt idx="3866">
                  <c:v>39966</c:v>
                </c:pt>
                <c:pt idx="3867">
                  <c:v>39967</c:v>
                </c:pt>
                <c:pt idx="3868">
                  <c:v>39968</c:v>
                </c:pt>
                <c:pt idx="3869">
                  <c:v>39969</c:v>
                </c:pt>
                <c:pt idx="3870">
                  <c:v>39970</c:v>
                </c:pt>
                <c:pt idx="3871">
                  <c:v>39971</c:v>
                </c:pt>
                <c:pt idx="3872">
                  <c:v>39972</c:v>
                </c:pt>
                <c:pt idx="3873">
                  <c:v>39973</c:v>
                </c:pt>
                <c:pt idx="3874">
                  <c:v>39974</c:v>
                </c:pt>
                <c:pt idx="3875">
                  <c:v>39975</c:v>
                </c:pt>
                <c:pt idx="3876">
                  <c:v>39976</c:v>
                </c:pt>
                <c:pt idx="3877">
                  <c:v>39977</c:v>
                </c:pt>
                <c:pt idx="3878">
                  <c:v>39978</c:v>
                </c:pt>
                <c:pt idx="3879">
                  <c:v>39979</c:v>
                </c:pt>
                <c:pt idx="3880">
                  <c:v>39980</c:v>
                </c:pt>
                <c:pt idx="3881">
                  <c:v>39981</c:v>
                </c:pt>
                <c:pt idx="3882">
                  <c:v>39982</c:v>
                </c:pt>
                <c:pt idx="3883">
                  <c:v>39983</c:v>
                </c:pt>
                <c:pt idx="3884">
                  <c:v>39984</c:v>
                </c:pt>
                <c:pt idx="3885">
                  <c:v>39985</c:v>
                </c:pt>
                <c:pt idx="3886">
                  <c:v>39986</c:v>
                </c:pt>
                <c:pt idx="3887">
                  <c:v>39987</c:v>
                </c:pt>
                <c:pt idx="3888">
                  <c:v>39988</c:v>
                </c:pt>
                <c:pt idx="3889">
                  <c:v>39989</c:v>
                </c:pt>
                <c:pt idx="3890">
                  <c:v>39990</c:v>
                </c:pt>
                <c:pt idx="3891">
                  <c:v>39991</c:v>
                </c:pt>
                <c:pt idx="3892">
                  <c:v>39992</c:v>
                </c:pt>
                <c:pt idx="3893">
                  <c:v>39993</c:v>
                </c:pt>
                <c:pt idx="3894">
                  <c:v>39994</c:v>
                </c:pt>
                <c:pt idx="3895">
                  <c:v>39995</c:v>
                </c:pt>
                <c:pt idx="3896">
                  <c:v>39996</c:v>
                </c:pt>
                <c:pt idx="3897">
                  <c:v>39997</c:v>
                </c:pt>
                <c:pt idx="3898">
                  <c:v>39998</c:v>
                </c:pt>
                <c:pt idx="3899">
                  <c:v>39999</c:v>
                </c:pt>
                <c:pt idx="3900">
                  <c:v>40000</c:v>
                </c:pt>
                <c:pt idx="3901">
                  <c:v>40001</c:v>
                </c:pt>
                <c:pt idx="3902">
                  <c:v>40002</c:v>
                </c:pt>
                <c:pt idx="3903">
                  <c:v>40003</c:v>
                </c:pt>
                <c:pt idx="3904">
                  <c:v>40004</c:v>
                </c:pt>
                <c:pt idx="3905">
                  <c:v>40005</c:v>
                </c:pt>
                <c:pt idx="3906">
                  <c:v>40006</c:v>
                </c:pt>
                <c:pt idx="3907">
                  <c:v>40007</c:v>
                </c:pt>
                <c:pt idx="3908">
                  <c:v>40008</c:v>
                </c:pt>
                <c:pt idx="3909">
                  <c:v>40009</c:v>
                </c:pt>
                <c:pt idx="3910">
                  <c:v>40010</c:v>
                </c:pt>
                <c:pt idx="3911">
                  <c:v>40011</c:v>
                </c:pt>
                <c:pt idx="3912">
                  <c:v>40012</c:v>
                </c:pt>
                <c:pt idx="3913">
                  <c:v>40013</c:v>
                </c:pt>
                <c:pt idx="3914">
                  <c:v>40014</c:v>
                </c:pt>
                <c:pt idx="3915">
                  <c:v>40015</c:v>
                </c:pt>
                <c:pt idx="3916">
                  <c:v>40016</c:v>
                </c:pt>
                <c:pt idx="3917">
                  <c:v>40017</c:v>
                </c:pt>
                <c:pt idx="3918">
                  <c:v>40018</c:v>
                </c:pt>
                <c:pt idx="3919">
                  <c:v>40019</c:v>
                </c:pt>
                <c:pt idx="3920">
                  <c:v>40020</c:v>
                </c:pt>
                <c:pt idx="3921">
                  <c:v>40021</c:v>
                </c:pt>
                <c:pt idx="3922">
                  <c:v>40022</c:v>
                </c:pt>
                <c:pt idx="3923">
                  <c:v>40023</c:v>
                </c:pt>
                <c:pt idx="3924">
                  <c:v>40024</c:v>
                </c:pt>
                <c:pt idx="3925">
                  <c:v>40025</c:v>
                </c:pt>
                <c:pt idx="3926">
                  <c:v>40026</c:v>
                </c:pt>
                <c:pt idx="3927">
                  <c:v>40027</c:v>
                </c:pt>
                <c:pt idx="3928">
                  <c:v>40028</c:v>
                </c:pt>
                <c:pt idx="3929">
                  <c:v>40029</c:v>
                </c:pt>
                <c:pt idx="3930">
                  <c:v>40030</c:v>
                </c:pt>
                <c:pt idx="3931">
                  <c:v>40031</c:v>
                </c:pt>
                <c:pt idx="3932">
                  <c:v>40032</c:v>
                </c:pt>
                <c:pt idx="3933">
                  <c:v>40033</c:v>
                </c:pt>
                <c:pt idx="3934">
                  <c:v>40034</c:v>
                </c:pt>
                <c:pt idx="3935">
                  <c:v>40035</c:v>
                </c:pt>
                <c:pt idx="3936">
                  <c:v>40036</c:v>
                </c:pt>
                <c:pt idx="3937">
                  <c:v>40037</c:v>
                </c:pt>
                <c:pt idx="3938">
                  <c:v>40038</c:v>
                </c:pt>
                <c:pt idx="3939">
                  <c:v>40039</c:v>
                </c:pt>
                <c:pt idx="3940">
                  <c:v>40040</c:v>
                </c:pt>
                <c:pt idx="3941">
                  <c:v>40041</c:v>
                </c:pt>
                <c:pt idx="3942">
                  <c:v>40042</c:v>
                </c:pt>
                <c:pt idx="3943">
                  <c:v>40043</c:v>
                </c:pt>
                <c:pt idx="3944">
                  <c:v>40044</c:v>
                </c:pt>
                <c:pt idx="3945">
                  <c:v>40045</c:v>
                </c:pt>
                <c:pt idx="3946">
                  <c:v>40046</c:v>
                </c:pt>
                <c:pt idx="3947">
                  <c:v>40047</c:v>
                </c:pt>
                <c:pt idx="3948">
                  <c:v>40048</c:v>
                </c:pt>
                <c:pt idx="3949">
                  <c:v>40049</c:v>
                </c:pt>
                <c:pt idx="3950">
                  <c:v>40050</c:v>
                </c:pt>
                <c:pt idx="3951">
                  <c:v>40051</c:v>
                </c:pt>
                <c:pt idx="3952">
                  <c:v>40052</c:v>
                </c:pt>
                <c:pt idx="3953">
                  <c:v>40053</c:v>
                </c:pt>
                <c:pt idx="3954">
                  <c:v>40054</c:v>
                </c:pt>
                <c:pt idx="3955">
                  <c:v>40055</c:v>
                </c:pt>
                <c:pt idx="3956">
                  <c:v>40056</c:v>
                </c:pt>
                <c:pt idx="3957">
                  <c:v>40057</c:v>
                </c:pt>
                <c:pt idx="3958">
                  <c:v>40058</c:v>
                </c:pt>
                <c:pt idx="3959">
                  <c:v>40059</c:v>
                </c:pt>
                <c:pt idx="3960">
                  <c:v>40060</c:v>
                </c:pt>
                <c:pt idx="3961">
                  <c:v>40061</c:v>
                </c:pt>
                <c:pt idx="3962">
                  <c:v>40062</c:v>
                </c:pt>
                <c:pt idx="3963">
                  <c:v>40063</c:v>
                </c:pt>
                <c:pt idx="3964">
                  <c:v>40064</c:v>
                </c:pt>
                <c:pt idx="3965">
                  <c:v>40065</c:v>
                </c:pt>
                <c:pt idx="3966">
                  <c:v>40066</c:v>
                </c:pt>
                <c:pt idx="3967">
                  <c:v>40067</c:v>
                </c:pt>
                <c:pt idx="3968">
                  <c:v>40068</c:v>
                </c:pt>
                <c:pt idx="3969">
                  <c:v>40069</c:v>
                </c:pt>
                <c:pt idx="3970">
                  <c:v>40070</c:v>
                </c:pt>
                <c:pt idx="3971">
                  <c:v>40071</c:v>
                </c:pt>
                <c:pt idx="3972">
                  <c:v>40072</c:v>
                </c:pt>
                <c:pt idx="3973">
                  <c:v>40073</c:v>
                </c:pt>
                <c:pt idx="3974">
                  <c:v>40074</c:v>
                </c:pt>
                <c:pt idx="3975">
                  <c:v>40075</c:v>
                </c:pt>
                <c:pt idx="3976">
                  <c:v>40076</c:v>
                </c:pt>
                <c:pt idx="3977">
                  <c:v>40077</c:v>
                </c:pt>
                <c:pt idx="3978">
                  <c:v>40078</c:v>
                </c:pt>
                <c:pt idx="3979">
                  <c:v>40079</c:v>
                </c:pt>
                <c:pt idx="3980">
                  <c:v>40080</c:v>
                </c:pt>
                <c:pt idx="3981">
                  <c:v>40081</c:v>
                </c:pt>
                <c:pt idx="3982">
                  <c:v>40082</c:v>
                </c:pt>
                <c:pt idx="3983">
                  <c:v>40083</c:v>
                </c:pt>
                <c:pt idx="3984">
                  <c:v>40084</c:v>
                </c:pt>
                <c:pt idx="3985">
                  <c:v>40085</c:v>
                </c:pt>
                <c:pt idx="3986">
                  <c:v>40086</c:v>
                </c:pt>
                <c:pt idx="3987">
                  <c:v>40087</c:v>
                </c:pt>
                <c:pt idx="3988">
                  <c:v>40088</c:v>
                </c:pt>
                <c:pt idx="3989">
                  <c:v>40089</c:v>
                </c:pt>
                <c:pt idx="3990">
                  <c:v>40090</c:v>
                </c:pt>
                <c:pt idx="3991">
                  <c:v>40091</c:v>
                </c:pt>
                <c:pt idx="3992">
                  <c:v>40092</c:v>
                </c:pt>
                <c:pt idx="3993">
                  <c:v>40093</c:v>
                </c:pt>
                <c:pt idx="3994">
                  <c:v>40094</c:v>
                </c:pt>
                <c:pt idx="3995">
                  <c:v>40095</c:v>
                </c:pt>
                <c:pt idx="3996">
                  <c:v>40096</c:v>
                </c:pt>
                <c:pt idx="3997">
                  <c:v>40097</c:v>
                </c:pt>
                <c:pt idx="3998">
                  <c:v>40098</c:v>
                </c:pt>
                <c:pt idx="3999">
                  <c:v>40099</c:v>
                </c:pt>
                <c:pt idx="4000">
                  <c:v>40100</c:v>
                </c:pt>
                <c:pt idx="4001">
                  <c:v>40101</c:v>
                </c:pt>
                <c:pt idx="4002">
                  <c:v>40102</c:v>
                </c:pt>
                <c:pt idx="4003">
                  <c:v>40103</c:v>
                </c:pt>
                <c:pt idx="4004">
                  <c:v>40104</c:v>
                </c:pt>
                <c:pt idx="4005">
                  <c:v>40105</c:v>
                </c:pt>
                <c:pt idx="4006">
                  <c:v>40106</c:v>
                </c:pt>
                <c:pt idx="4007">
                  <c:v>40107</c:v>
                </c:pt>
                <c:pt idx="4008">
                  <c:v>40108</c:v>
                </c:pt>
                <c:pt idx="4009">
                  <c:v>40109</c:v>
                </c:pt>
                <c:pt idx="4010">
                  <c:v>40110</c:v>
                </c:pt>
                <c:pt idx="4011">
                  <c:v>40111</c:v>
                </c:pt>
                <c:pt idx="4012">
                  <c:v>40112</c:v>
                </c:pt>
                <c:pt idx="4013">
                  <c:v>40113</c:v>
                </c:pt>
                <c:pt idx="4014">
                  <c:v>40114</c:v>
                </c:pt>
                <c:pt idx="4015">
                  <c:v>40115</c:v>
                </c:pt>
                <c:pt idx="4016">
                  <c:v>40116</c:v>
                </c:pt>
                <c:pt idx="4017">
                  <c:v>40117</c:v>
                </c:pt>
                <c:pt idx="4018">
                  <c:v>40118</c:v>
                </c:pt>
                <c:pt idx="4019">
                  <c:v>40119</c:v>
                </c:pt>
                <c:pt idx="4020">
                  <c:v>40120</c:v>
                </c:pt>
                <c:pt idx="4021">
                  <c:v>40121</c:v>
                </c:pt>
                <c:pt idx="4022">
                  <c:v>40122</c:v>
                </c:pt>
                <c:pt idx="4023">
                  <c:v>40123</c:v>
                </c:pt>
                <c:pt idx="4024">
                  <c:v>40124</c:v>
                </c:pt>
                <c:pt idx="4025">
                  <c:v>40125</c:v>
                </c:pt>
                <c:pt idx="4026">
                  <c:v>40126</c:v>
                </c:pt>
                <c:pt idx="4027">
                  <c:v>40127</c:v>
                </c:pt>
                <c:pt idx="4028">
                  <c:v>40128</c:v>
                </c:pt>
                <c:pt idx="4029">
                  <c:v>40129</c:v>
                </c:pt>
                <c:pt idx="4030">
                  <c:v>40130</c:v>
                </c:pt>
                <c:pt idx="4031">
                  <c:v>40131</c:v>
                </c:pt>
                <c:pt idx="4032">
                  <c:v>40132</c:v>
                </c:pt>
                <c:pt idx="4033">
                  <c:v>40133</c:v>
                </c:pt>
                <c:pt idx="4034">
                  <c:v>40134</c:v>
                </c:pt>
                <c:pt idx="4035">
                  <c:v>40135</c:v>
                </c:pt>
                <c:pt idx="4036">
                  <c:v>40136</c:v>
                </c:pt>
                <c:pt idx="4037">
                  <c:v>40137</c:v>
                </c:pt>
                <c:pt idx="4038">
                  <c:v>40138</c:v>
                </c:pt>
                <c:pt idx="4039">
                  <c:v>40139</c:v>
                </c:pt>
                <c:pt idx="4040">
                  <c:v>40140</c:v>
                </c:pt>
                <c:pt idx="4041">
                  <c:v>40141</c:v>
                </c:pt>
                <c:pt idx="4042">
                  <c:v>40142</c:v>
                </c:pt>
                <c:pt idx="4043">
                  <c:v>40143</c:v>
                </c:pt>
                <c:pt idx="4044">
                  <c:v>40144</c:v>
                </c:pt>
                <c:pt idx="4045">
                  <c:v>40145</c:v>
                </c:pt>
                <c:pt idx="4046">
                  <c:v>40146</c:v>
                </c:pt>
                <c:pt idx="4047">
                  <c:v>40147</c:v>
                </c:pt>
                <c:pt idx="4048">
                  <c:v>40148</c:v>
                </c:pt>
                <c:pt idx="4049">
                  <c:v>40149</c:v>
                </c:pt>
                <c:pt idx="4050">
                  <c:v>40150</c:v>
                </c:pt>
                <c:pt idx="4051">
                  <c:v>40151</c:v>
                </c:pt>
                <c:pt idx="4052">
                  <c:v>40152</c:v>
                </c:pt>
                <c:pt idx="4053">
                  <c:v>40153</c:v>
                </c:pt>
                <c:pt idx="4054">
                  <c:v>40154</c:v>
                </c:pt>
                <c:pt idx="4055">
                  <c:v>40155</c:v>
                </c:pt>
                <c:pt idx="4056">
                  <c:v>40156</c:v>
                </c:pt>
                <c:pt idx="4057">
                  <c:v>40157</c:v>
                </c:pt>
                <c:pt idx="4058">
                  <c:v>40158</c:v>
                </c:pt>
                <c:pt idx="4059">
                  <c:v>40269</c:v>
                </c:pt>
                <c:pt idx="4060">
                  <c:v>40270</c:v>
                </c:pt>
                <c:pt idx="4061">
                  <c:v>40271</c:v>
                </c:pt>
                <c:pt idx="4062">
                  <c:v>40272</c:v>
                </c:pt>
                <c:pt idx="4063">
                  <c:v>40273</c:v>
                </c:pt>
                <c:pt idx="4064">
                  <c:v>40274</c:v>
                </c:pt>
                <c:pt idx="4065">
                  <c:v>40275</c:v>
                </c:pt>
                <c:pt idx="4066">
                  <c:v>40276</c:v>
                </c:pt>
                <c:pt idx="4067">
                  <c:v>40277</c:v>
                </c:pt>
                <c:pt idx="4068">
                  <c:v>40278</c:v>
                </c:pt>
                <c:pt idx="4069">
                  <c:v>40279</c:v>
                </c:pt>
                <c:pt idx="4070">
                  <c:v>40280</c:v>
                </c:pt>
                <c:pt idx="4071">
                  <c:v>40281</c:v>
                </c:pt>
                <c:pt idx="4072">
                  <c:v>40282</c:v>
                </c:pt>
                <c:pt idx="4073">
                  <c:v>40283</c:v>
                </c:pt>
                <c:pt idx="4074">
                  <c:v>40284</c:v>
                </c:pt>
                <c:pt idx="4075">
                  <c:v>40285</c:v>
                </c:pt>
                <c:pt idx="4076">
                  <c:v>40286</c:v>
                </c:pt>
                <c:pt idx="4077">
                  <c:v>40287</c:v>
                </c:pt>
                <c:pt idx="4078">
                  <c:v>40288</c:v>
                </c:pt>
                <c:pt idx="4079">
                  <c:v>40289</c:v>
                </c:pt>
                <c:pt idx="4080">
                  <c:v>40290</c:v>
                </c:pt>
                <c:pt idx="4081">
                  <c:v>40291</c:v>
                </c:pt>
                <c:pt idx="4082">
                  <c:v>40292</c:v>
                </c:pt>
                <c:pt idx="4083">
                  <c:v>40293</c:v>
                </c:pt>
                <c:pt idx="4084">
                  <c:v>40294</c:v>
                </c:pt>
                <c:pt idx="4085">
                  <c:v>40295</c:v>
                </c:pt>
                <c:pt idx="4086">
                  <c:v>40296</c:v>
                </c:pt>
                <c:pt idx="4087">
                  <c:v>40297</c:v>
                </c:pt>
                <c:pt idx="4088">
                  <c:v>40298</c:v>
                </c:pt>
                <c:pt idx="4089">
                  <c:v>40299</c:v>
                </c:pt>
                <c:pt idx="4090">
                  <c:v>40300</c:v>
                </c:pt>
                <c:pt idx="4091">
                  <c:v>40301</c:v>
                </c:pt>
                <c:pt idx="4092">
                  <c:v>40302</c:v>
                </c:pt>
                <c:pt idx="4093">
                  <c:v>40303</c:v>
                </c:pt>
                <c:pt idx="4094">
                  <c:v>40304</c:v>
                </c:pt>
                <c:pt idx="4095">
                  <c:v>40305</c:v>
                </c:pt>
                <c:pt idx="4096">
                  <c:v>40306</c:v>
                </c:pt>
                <c:pt idx="4097">
                  <c:v>40307</c:v>
                </c:pt>
                <c:pt idx="4098">
                  <c:v>40308</c:v>
                </c:pt>
                <c:pt idx="4099">
                  <c:v>40309</c:v>
                </c:pt>
                <c:pt idx="4100">
                  <c:v>40310</c:v>
                </c:pt>
                <c:pt idx="4101">
                  <c:v>40311</c:v>
                </c:pt>
                <c:pt idx="4102">
                  <c:v>40312</c:v>
                </c:pt>
                <c:pt idx="4103">
                  <c:v>40313</c:v>
                </c:pt>
                <c:pt idx="4104">
                  <c:v>40314</c:v>
                </c:pt>
                <c:pt idx="4105">
                  <c:v>40315</c:v>
                </c:pt>
                <c:pt idx="4106">
                  <c:v>40316</c:v>
                </c:pt>
                <c:pt idx="4107">
                  <c:v>40317</c:v>
                </c:pt>
                <c:pt idx="4108">
                  <c:v>40318</c:v>
                </c:pt>
                <c:pt idx="4109">
                  <c:v>40319</c:v>
                </c:pt>
                <c:pt idx="4110">
                  <c:v>40320</c:v>
                </c:pt>
                <c:pt idx="4111">
                  <c:v>40321</c:v>
                </c:pt>
                <c:pt idx="4112">
                  <c:v>40322</c:v>
                </c:pt>
                <c:pt idx="4113">
                  <c:v>40323</c:v>
                </c:pt>
                <c:pt idx="4114">
                  <c:v>40324</c:v>
                </c:pt>
                <c:pt idx="4115">
                  <c:v>40325</c:v>
                </c:pt>
                <c:pt idx="4116">
                  <c:v>40326</c:v>
                </c:pt>
                <c:pt idx="4117">
                  <c:v>40327</c:v>
                </c:pt>
                <c:pt idx="4118">
                  <c:v>40328</c:v>
                </c:pt>
                <c:pt idx="4119">
                  <c:v>40329</c:v>
                </c:pt>
                <c:pt idx="4120">
                  <c:v>40330</c:v>
                </c:pt>
                <c:pt idx="4121">
                  <c:v>40331</c:v>
                </c:pt>
                <c:pt idx="4122">
                  <c:v>40332</c:v>
                </c:pt>
                <c:pt idx="4123">
                  <c:v>40333</c:v>
                </c:pt>
                <c:pt idx="4124">
                  <c:v>40334</c:v>
                </c:pt>
                <c:pt idx="4125">
                  <c:v>40335</c:v>
                </c:pt>
                <c:pt idx="4126">
                  <c:v>40336</c:v>
                </c:pt>
                <c:pt idx="4127">
                  <c:v>40337</c:v>
                </c:pt>
                <c:pt idx="4128">
                  <c:v>40338</c:v>
                </c:pt>
                <c:pt idx="4129">
                  <c:v>40339</c:v>
                </c:pt>
                <c:pt idx="4130">
                  <c:v>40340</c:v>
                </c:pt>
                <c:pt idx="4131">
                  <c:v>40341</c:v>
                </c:pt>
                <c:pt idx="4132">
                  <c:v>40342</c:v>
                </c:pt>
                <c:pt idx="4133">
                  <c:v>40343</c:v>
                </c:pt>
                <c:pt idx="4134">
                  <c:v>40344</c:v>
                </c:pt>
                <c:pt idx="4135">
                  <c:v>40345</c:v>
                </c:pt>
                <c:pt idx="4136">
                  <c:v>40346</c:v>
                </c:pt>
                <c:pt idx="4137">
                  <c:v>40347</c:v>
                </c:pt>
                <c:pt idx="4138">
                  <c:v>40348</c:v>
                </c:pt>
                <c:pt idx="4139">
                  <c:v>40349</c:v>
                </c:pt>
                <c:pt idx="4140">
                  <c:v>40350</c:v>
                </c:pt>
                <c:pt idx="4141">
                  <c:v>40351</c:v>
                </c:pt>
                <c:pt idx="4142">
                  <c:v>40352</c:v>
                </c:pt>
                <c:pt idx="4143">
                  <c:v>40353</c:v>
                </c:pt>
                <c:pt idx="4144">
                  <c:v>40354</c:v>
                </c:pt>
                <c:pt idx="4145">
                  <c:v>40355</c:v>
                </c:pt>
                <c:pt idx="4146">
                  <c:v>40356</c:v>
                </c:pt>
                <c:pt idx="4147">
                  <c:v>40357</c:v>
                </c:pt>
                <c:pt idx="4148">
                  <c:v>40358</c:v>
                </c:pt>
                <c:pt idx="4149">
                  <c:v>40359</c:v>
                </c:pt>
                <c:pt idx="4150">
                  <c:v>40360</c:v>
                </c:pt>
                <c:pt idx="4151">
                  <c:v>40361</c:v>
                </c:pt>
                <c:pt idx="4152">
                  <c:v>40362</c:v>
                </c:pt>
                <c:pt idx="4153">
                  <c:v>40363</c:v>
                </c:pt>
                <c:pt idx="4154">
                  <c:v>40364</c:v>
                </c:pt>
                <c:pt idx="4155">
                  <c:v>40365</c:v>
                </c:pt>
                <c:pt idx="4156">
                  <c:v>40366</c:v>
                </c:pt>
                <c:pt idx="4157">
                  <c:v>40367</c:v>
                </c:pt>
                <c:pt idx="4158">
                  <c:v>40368</c:v>
                </c:pt>
                <c:pt idx="4159">
                  <c:v>40369</c:v>
                </c:pt>
                <c:pt idx="4160">
                  <c:v>40370</c:v>
                </c:pt>
                <c:pt idx="4161">
                  <c:v>40371</c:v>
                </c:pt>
                <c:pt idx="4162">
                  <c:v>40372</c:v>
                </c:pt>
                <c:pt idx="4163">
                  <c:v>40373</c:v>
                </c:pt>
                <c:pt idx="4164">
                  <c:v>40374</c:v>
                </c:pt>
                <c:pt idx="4165">
                  <c:v>40375</c:v>
                </c:pt>
                <c:pt idx="4166">
                  <c:v>40376</c:v>
                </c:pt>
                <c:pt idx="4167">
                  <c:v>40377</c:v>
                </c:pt>
                <c:pt idx="4168">
                  <c:v>40378</c:v>
                </c:pt>
                <c:pt idx="4169">
                  <c:v>40379</c:v>
                </c:pt>
                <c:pt idx="4170">
                  <c:v>40380</c:v>
                </c:pt>
                <c:pt idx="4171">
                  <c:v>40381</c:v>
                </c:pt>
                <c:pt idx="4172">
                  <c:v>40382</c:v>
                </c:pt>
                <c:pt idx="4173">
                  <c:v>40383</c:v>
                </c:pt>
                <c:pt idx="4174">
                  <c:v>40384</c:v>
                </c:pt>
                <c:pt idx="4175">
                  <c:v>40385</c:v>
                </c:pt>
                <c:pt idx="4176">
                  <c:v>40386</c:v>
                </c:pt>
                <c:pt idx="4177">
                  <c:v>40387</c:v>
                </c:pt>
                <c:pt idx="4178">
                  <c:v>40388</c:v>
                </c:pt>
                <c:pt idx="4179">
                  <c:v>40389</c:v>
                </c:pt>
                <c:pt idx="4180">
                  <c:v>40390</c:v>
                </c:pt>
                <c:pt idx="4181">
                  <c:v>40391</c:v>
                </c:pt>
                <c:pt idx="4182">
                  <c:v>40392</c:v>
                </c:pt>
                <c:pt idx="4183">
                  <c:v>40393</c:v>
                </c:pt>
                <c:pt idx="4184">
                  <c:v>40394</c:v>
                </c:pt>
                <c:pt idx="4185">
                  <c:v>40395</c:v>
                </c:pt>
                <c:pt idx="4186">
                  <c:v>40396</c:v>
                </c:pt>
                <c:pt idx="4187">
                  <c:v>40397</c:v>
                </c:pt>
                <c:pt idx="4188">
                  <c:v>40398</c:v>
                </c:pt>
                <c:pt idx="4189">
                  <c:v>40399</c:v>
                </c:pt>
                <c:pt idx="4190">
                  <c:v>40400</c:v>
                </c:pt>
                <c:pt idx="4191">
                  <c:v>40401</c:v>
                </c:pt>
                <c:pt idx="4192">
                  <c:v>40402</c:v>
                </c:pt>
                <c:pt idx="4193">
                  <c:v>40403</c:v>
                </c:pt>
                <c:pt idx="4194">
                  <c:v>40404</c:v>
                </c:pt>
                <c:pt idx="4195">
                  <c:v>40405</c:v>
                </c:pt>
                <c:pt idx="4196">
                  <c:v>40406</c:v>
                </c:pt>
                <c:pt idx="4197">
                  <c:v>40407</c:v>
                </c:pt>
                <c:pt idx="4198">
                  <c:v>40408</c:v>
                </c:pt>
                <c:pt idx="4199">
                  <c:v>40409</c:v>
                </c:pt>
                <c:pt idx="4200">
                  <c:v>40410</c:v>
                </c:pt>
                <c:pt idx="4201">
                  <c:v>40411</c:v>
                </c:pt>
                <c:pt idx="4202">
                  <c:v>40412</c:v>
                </c:pt>
                <c:pt idx="4203">
                  <c:v>40413</c:v>
                </c:pt>
                <c:pt idx="4204">
                  <c:v>40414</c:v>
                </c:pt>
                <c:pt idx="4205">
                  <c:v>40415</c:v>
                </c:pt>
                <c:pt idx="4206">
                  <c:v>40416</c:v>
                </c:pt>
                <c:pt idx="4207">
                  <c:v>40417</c:v>
                </c:pt>
                <c:pt idx="4208">
                  <c:v>40418</c:v>
                </c:pt>
                <c:pt idx="4209">
                  <c:v>40419</c:v>
                </c:pt>
                <c:pt idx="4210">
                  <c:v>40420</c:v>
                </c:pt>
                <c:pt idx="4211">
                  <c:v>40421</c:v>
                </c:pt>
                <c:pt idx="4212">
                  <c:v>40422</c:v>
                </c:pt>
                <c:pt idx="4213">
                  <c:v>40423</c:v>
                </c:pt>
                <c:pt idx="4214">
                  <c:v>40424</c:v>
                </c:pt>
                <c:pt idx="4215">
                  <c:v>40425</c:v>
                </c:pt>
                <c:pt idx="4216">
                  <c:v>40426</c:v>
                </c:pt>
                <c:pt idx="4217">
                  <c:v>40427</c:v>
                </c:pt>
                <c:pt idx="4218">
                  <c:v>40428</c:v>
                </c:pt>
                <c:pt idx="4219">
                  <c:v>40429</c:v>
                </c:pt>
                <c:pt idx="4220">
                  <c:v>40430</c:v>
                </c:pt>
                <c:pt idx="4221">
                  <c:v>40431</c:v>
                </c:pt>
                <c:pt idx="4222">
                  <c:v>40432</c:v>
                </c:pt>
                <c:pt idx="4223">
                  <c:v>40433</c:v>
                </c:pt>
                <c:pt idx="4224">
                  <c:v>40434</c:v>
                </c:pt>
                <c:pt idx="4225">
                  <c:v>40435</c:v>
                </c:pt>
                <c:pt idx="4226">
                  <c:v>40436</c:v>
                </c:pt>
                <c:pt idx="4227">
                  <c:v>40437</c:v>
                </c:pt>
                <c:pt idx="4228">
                  <c:v>40438</c:v>
                </c:pt>
                <c:pt idx="4229">
                  <c:v>40439</c:v>
                </c:pt>
                <c:pt idx="4230">
                  <c:v>40440</c:v>
                </c:pt>
                <c:pt idx="4231">
                  <c:v>40441</c:v>
                </c:pt>
                <c:pt idx="4232">
                  <c:v>40442</c:v>
                </c:pt>
                <c:pt idx="4233">
                  <c:v>40443</c:v>
                </c:pt>
                <c:pt idx="4234">
                  <c:v>40444</c:v>
                </c:pt>
                <c:pt idx="4235">
                  <c:v>40445</c:v>
                </c:pt>
                <c:pt idx="4236">
                  <c:v>40446</c:v>
                </c:pt>
                <c:pt idx="4237">
                  <c:v>40447</c:v>
                </c:pt>
                <c:pt idx="4238">
                  <c:v>40448</c:v>
                </c:pt>
                <c:pt idx="4239">
                  <c:v>40449</c:v>
                </c:pt>
                <c:pt idx="4240">
                  <c:v>40450</c:v>
                </c:pt>
                <c:pt idx="4241">
                  <c:v>40451</c:v>
                </c:pt>
                <c:pt idx="4242">
                  <c:v>40452</c:v>
                </c:pt>
                <c:pt idx="4243">
                  <c:v>40453</c:v>
                </c:pt>
                <c:pt idx="4244">
                  <c:v>40454</c:v>
                </c:pt>
                <c:pt idx="4245">
                  <c:v>40455</c:v>
                </c:pt>
                <c:pt idx="4246">
                  <c:v>40456</c:v>
                </c:pt>
                <c:pt idx="4247">
                  <c:v>40457</c:v>
                </c:pt>
                <c:pt idx="4248">
                  <c:v>40458</c:v>
                </c:pt>
                <c:pt idx="4249">
                  <c:v>40459</c:v>
                </c:pt>
                <c:pt idx="4250">
                  <c:v>40460</c:v>
                </c:pt>
                <c:pt idx="4251">
                  <c:v>40461</c:v>
                </c:pt>
                <c:pt idx="4252">
                  <c:v>40462</c:v>
                </c:pt>
                <c:pt idx="4253">
                  <c:v>40463</c:v>
                </c:pt>
                <c:pt idx="4254">
                  <c:v>40464</c:v>
                </c:pt>
                <c:pt idx="4255">
                  <c:v>40465</c:v>
                </c:pt>
                <c:pt idx="4256">
                  <c:v>40466</c:v>
                </c:pt>
                <c:pt idx="4257">
                  <c:v>40467</c:v>
                </c:pt>
                <c:pt idx="4258">
                  <c:v>40468</c:v>
                </c:pt>
                <c:pt idx="4259">
                  <c:v>40469</c:v>
                </c:pt>
                <c:pt idx="4260">
                  <c:v>40470</c:v>
                </c:pt>
                <c:pt idx="4261">
                  <c:v>40471</c:v>
                </c:pt>
                <c:pt idx="4262">
                  <c:v>40472</c:v>
                </c:pt>
                <c:pt idx="4263">
                  <c:v>40473</c:v>
                </c:pt>
                <c:pt idx="4264">
                  <c:v>40474</c:v>
                </c:pt>
                <c:pt idx="4265">
                  <c:v>40475</c:v>
                </c:pt>
                <c:pt idx="4266">
                  <c:v>40476</c:v>
                </c:pt>
                <c:pt idx="4267">
                  <c:v>40477</c:v>
                </c:pt>
                <c:pt idx="4268">
                  <c:v>40478</c:v>
                </c:pt>
                <c:pt idx="4269">
                  <c:v>40479</c:v>
                </c:pt>
                <c:pt idx="4270">
                  <c:v>40480</c:v>
                </c:pt>
                <c:pt idx="4271">
                  <c:v>40481</c:v>
                </c:pt>
                <c:pt idx="4272">
                  <c:v>40482</c:v>
                </c:pt>
                <c:pt idx="4273">
                  <c:v>40483</c:v>
                </c:pt>
                <c:pt idx="4274">
                  <c:v>40484</c:v>
                </c:pt>
                <c:pt idx="4275">
                  <c:v>40485</c:v>
                </c:pt>
                <c:pt idx="4276">
                  <c:v>40486</c:v>
                </c:pt>
                <c:pt idx="4277">
                  <c:v>40487</c:v>
                </c:pt>
                <c:pt idx="4278">
                  <c:v>40488</c:v>
                </c:pt>
                <c:pt idx="4279">
                  <c:v>40489</c:v>
                </c:pt>
                <c:pt idx="4280">
                  <c:v>40490</c:v>
                </c:pt>
                <c:pt idx="4281">
                  <c:v>40491</c:v>
                </c:pt>
                <c:pt idx="4282">
                  <c:v>40492</c:v>
                </c:pt>
                <c:pt idx="4283">
                  <c:v>40493</c:v>
                </c:pt>
                <c:pt idx="4284">
                  <c:v>40494</c:v>
                </c:pt>
                <c:pt idx="4285">
                  <c:v>40495</c:v>
                </c:pt>
                <c:pt idx="4286">
                  <c:v>40496</c:v>
                </c:pt>
                <c:pt idx="4287">
                  <c:v>40497</c:v>
                </c:pt>
                <c:pt idx="4288">
                  <c:v>40498</c:v>
                </c:pt>
                <c:pt idx="4289">
                  <c:v>40499</c:v>
                </c:pt>
                <c:pt idx="4290">
                  <c:v>40500</c:v>
                </c:pt>
                <c:pt idx="4291">
                  <c:v>40501</c:v>
                </c:pt>
                <c:pt idx="4292">
                  <c:v>40502</c:v>
                </c:pt>
                <c:pt idx="4293">
                  <c:v>40503</c:v>
                </c:pt>
                <c:pt idx="4294">
                  <c:v>40504</c:v>
                </c:pt>
                <c:pt idx="4295">
                  <c:v>40505</c:v>
                </c:pt>
                <c:pt idx="4296">
                  <c:v>40506</c:v>
                </c:pt>
                <c:pt idx="4297">
                  <c:v>40507</c:v>
                </c:pt>
                <c:pt idx="4298">
                  <c:v>40508</c:v>
                </c:pt>
                <c:pt idx="4299">
                  <c:v>40509</c:v>
                </c:pt>
                <c:pt idx="4300">
                  <c:v>40510</c:v>
                </c:pt>
                <c:pt idx="4301">
                  <c:v>40511</c:v>
                </c:pt>
                <c:pt idx="4302">
                  <c:v>40512</c:v>
                </c:pt>
                <c:pt idx="4303">
                  <c:v>40513</c:v>
                </c:pt>
                <c:pt idx="4304">
                  <c:v>40514</c:v>
                </c:pt>
                <c:pt idx="4305">
                  <c:v>40515</c:v>
                </c:pt>
                <c:pt idx="4306">
                  <c:v>40516</c:v>
                </c:pt>
                <c:pt idx="4307">
                  <c:v>40517</c:v>
                </c:pt>
                <c:pt idx="4308">
                  <c:v>40518</c:v>
                </c:pt>
                <c:pt idx="4309">
                  <c:v>40519</c:v>
                </c:pt>
                <c:pt idx="4310">
                  <c:v>40520</c:v>
                </c:pt>
                <c:pt idx="4311">
                  <c:v>40521</c:v>
                </c:pt>
                <c:pt idx="4312">
                  <c:v>40664</c:v>
                </c:pt>
                <c:pt idx="4313">
                  <c:v>40665</c:v>
                </c:pt>
                <c:pt idx="4314">
                  <c:v>40666</c:v>
                </c:pt>
                <c:pt idx="4315">
                  <c:v>40667</c:v>
                </c:pt>
                <c:pt idx="4316">
                  <c:v>40668</c:v>
                </c:pt>
                <c:pt idx="4317">
                  <c:v>40669</c:v>
                </c:pt>
                <c:pt idx="4318">
                  <c:v>40670</c:v>
                </c:pt>
                <c:pt idx="4319">
                  <c:v>40671</c:v>
                </c:pt>
                <c:pt idx="4320">
                  <c:v>40672</c:v>
                </c:pt>
                <c:pt idx="4321">
                  <c:v>40673</c:v>
                </c:pt>
                <c:pt idx="4322">
                  <c:v>40674</c:v>
                </c:pt>
                <c:pt idx="4323">
                  <c:v>40675</c:v>
                </c:pt>
                <c:pt idx="4324">
                  <c:v>40676</c:v>
                </c:pt>
                <c:pt idx="4325">
                  <c:v>40677</c:v>
                </c:pt>
                <c:pt idx="4326">
                  <c:v>40678</c:v>
                </c:pt>
                <c:pt idx="4327">
                  <c:v>40679</c:v>
                </c:pt>
                <c:pt idx="4328">
                  <c:v>40680</c:v>
                </c:pt>
                <c:pt idx="4329">
                  <c:v>40681</c:v>
                </c:pt>
                <c:pt idx="4330">
                  <c:v>40682</c:v>
                </c:pt>
                <c:pt idx="4331">
                  <c:v>40683</c:v>
                </c:pt>
                <c:pt idx="4332">
                  <c:v>40684</c:v>
                </c:pt>
                <c:pt idx="4333">
                  <c:v>40685</c:v>
                </c:pt>
                <c:pt idx="4334">
                  <c:v>40686</c:v>
                </c:pt>
                <c:pt idx="4335">
                  <c:v>40687</c:v>
                </c:pt>
                <c:pt idx="4336">
                  <c:v>40688</c:v>
                </c:pt>
                <c:pt idx="4337">
                  <c:v>40689</c:v>
                </c:pt>
                <c:pt idx="4338">
                  <c:v>40690</c:v>
                </c:pt>
                <c:pt idx="4339">
                  <c:v>40691</c:v>
                </c:pt>
                <c:pt idx="4340">
                  <c:v>40692</c:v>
                </c:pt>
                <c:pt idx="4341">
                  <c:v>40693</c:v>
                </c:pt>
                <c:pt idx="4342">
                  <c:v>40694</c:v>
                </c:pt>
                <c:pt idx="4343">
                  <c:v>40695</c:v>
                </c:pt>
                <c:pt idx="4344">
                  <c:v>40696</c:v>
                </c:pt>
                <c:pt idx="4345">
                  <c:v>40697</c:v>
                </c:pt>
                <c:pt idx="4346">
                  <c:v>40698</c:v>
                </c:pt>
                <c:pt idx="4347">
                  <c:v>40699</c:v>
                </c:pt>
                <c:pt idx="4348">
                  <c:v>40700</c:v>
                </c:pt>
                <c:pt idx="4349">
                  <c:v>40701</c:v>
                </c:pt>
                <c:pt idx="4350">
                  <c:v>40702</c:v>
                </c:pt>
                <c:pt idx="4351">
                  <c:v>40703</c:v>
                </c:pt>
                <c:pt idx="4352">
                  <c:v>40704</c:v>
                </c:pt>
                <c:pt idx="4353">
                  <c:v>40705</c:v>
                </c:pt>
                <c:pt idx="4354">
                  <c:v>40706</c:v>
                </c:pt>
                <c:pt idx="4355">
                  <c:v>40707</c:v>
                </c:pt>
                <c:pt idx="4356">
                  <c:v>40708</c:v>
                </c:pt>
                <c:pt idx="4357">
                  <c:v>40709</c:v>
                </c:pt>
                <c:pt idx="4358">
                  <c:v>40710</c:v>
                </c:pt>
                <c:pt idx="4359">
                  <c:v>40711</c:v>
                </c:pt>
                <c:pt idx="4360">
                  <c:v>40712</c:v>
                </c:pt>
                <c:pt idx="4361">
                  <c:v>40713</c:v>
                </c:pt>
                <c:pt idx="4362">
                  <c:v>40714</c:v>
                </c:pt>
                <c:pt idx="4363">
                  <c:v>40715</c:v>
                </c:pt>
                <c:pt idx="4364">
                  <c:v>40716</c:v>
                </c:pt>
                <c:pt idx="4365">
                  <c:v>40717</c:v>
                </c:pt>
                <c:pt idx="4366">
                  <c:v>40718</c:v>
                </c:pt>
                <c:pt idx="4367">
                  <c:v>40719</c:v>
                </c:pt>
                <c:pt idx="4368">
                  <c:v>40720</c:v>
                </c:pt>
                <c:pt idx="4369">
                  <c:v>40721</c:v>
                </c:pt>
                <c:pt idx="4370">
                  <c:v>40722</c:v>
                </c:pt>
                <c:pt idx="4371">
                  <c:v>40723</c:v>
                </c:pt>
                <c:pt idx="4372">
                  <c:v>40724</c:v>
                </c:pt>
                <c:pt idx="4373">
                  <c:v>40725</c:v>
                </c:pt>
                <c:pt idx="4374">
                  <c:v>40726</c:v>
                </c:pt>
                <c:pt idx="4375">
                  <c:v>40727</c:v>
                </c:pt>
                <c:pt idx="4376">
                  <c:v>40728</c:v>
                </c:pt>
                <c:pt idx="4377">
                  <c:v>40729</c:v>
                </c:pt>
                <c:pt idx="4378">
                  <c:v>40730</c:v>
                </c:pt>
                <c:pt idx="4379">
                  <c:v>40731</c:v>
                </c:pt>
                <c:pt idx="4380">
                  <c:v>40732</c:v>
                </c:pt>
                <c:pt idx="4381">
                  <c:v>40733</c:v>
                </c:pt>
                <c:pt idx="4382">
                  <c:v>40734</c:v>
                </c:pt>
                <c:pt idx="4383">
                  <c:v>40735</c:v>
                </c:pt>
                <c:pt idx="4384">
                  <c:v>40736</c:v>
                </c:pt>
                <c:pt idx="4385">
                  <c:v>40737</c:v>
                </c:pt>
                <c:pt idx="4386">
                  <c:v>40738</c:v>
                </c:pt>
                <c:pt idx="4387">
                  <c:v>40739</c:v>
                </c:pt>
                <c:pt idx="4388">
                  <c:v>40740</c:v>
                </c:pt>
                <c:pt idx="4389">
                  <c:v>40741</c:v>
                </c:pt>
                <c:pt idx="4390">
                  <c:v>40742</c:v>
                </c:pt>
                <c:pt idx="4391">
                  <c:v>40743</c:v>
                </c:pt>
                <c:pt idx="4392">
                  <c:v>40744</c:v>
                </c:pt>
                <c:pt idx="4393">
                  <c:v>40745</c:v>
                </c:pt>
                <c:pt idx="4394">
                  <c:v>40746</c:v>
                </c:pt>
                <c:pt idx="4395">
                  <c:v>40747</c:v>
                </c:pt>
                <c:pt idx="4396">
                  <c:v>40748</c:v>
                </c:pt>
                <c:pt idx="4397">
                  <c:v>40749</c:v>
                </c:pt>
                <c:pt idx="4398">
                  <c:v>40750</c:v>
                </c:pt>
                <c:pt idx="4399">
                  <c:v>40751</c:v>
                </c:pt>
                <c:pt idx="4400">
                  <c:v>40752</c:v>
                </c:pt>
                <c:pt idx="4401">
                  <c:v>40753</c:v>
                </c:pt>
                <c:pt idx="4402">
                  <c:v>40754</c:v>
                </c:pt>
                <c:pt idx="4403">
                  <c:v>40755</c:v>
                </c:pt>
                <c:pt idx="4404">
                  <c:v>40756</c:v>
                </c:pt>
                <c:pt idx="4405">
                  <c:v>40757</c:v>
                </c:pt>
                <c:pt idx="4406">
                  <c:v>40758</c:v>
                </c:pt>
                <c:pt idx="4407">
                  <c:v>40759</c:v>
                </c:pt>
                <c:pt idx="4408">
                  <c:v>40760</c:v>
                </c:pt>
                <c:pt idx="4409">
                  <c:v>40761</c:v>
                </c:pt>
                <c:pt idx="4410">
                  <c:v>40762</c:v>
                </c:pt>
                <c:pt idx="4411">
                  <c:v>40763</c:v>
                </c:pt>
                <c:pt idx="4412">
                  <c:v>40764</c:v>
                </c:pt>
                <c:pt idx="4413">
                  <c:v>40765</c:v>
                </c:pt>
                <c:pt idx="4414">
                  <c:v>40766</c:v>
                </c:pt>
                <c:pt idx="4415">
                  <c:v>40767</c:v>
                </c:pt>
                <c:pt idx="4416">
                  <c:v>40768</c:v>
                </c:pt>
                <c:pt idx="4417">
                  <c:v>40769</c:v>
                </c:pt>
                <c:pt idx="4418">
                  <c:v>40770</c:v>
                </c:pt>
                <c:pt idx="4419">
                  <c:v>40771</c:v>
                </c:pt>
                <c:pt idx="4420">
                  <c:v>40772</c:v>
                </c:pt>
                <c:pt idx="4421">
                  <c:v>40773</c:v>
                </c:pt>
                <c:pt idx="4422">
                  <c:v>40774</c:v>
                </c:pt>
                <c:pt idx="4423">
                  <c:v>40775</c:v>
                </c:pt>
                <c:pt idx="4424">
                  <c:v>40776</c:v>
                </c:pt>
                <c:pt idx="4425">
                  <c:v>40777</c:v>
                </c:pt>
                <c:pt idx="4426">
                  <c:v>40778</c:v>
                </c:pt>
                <c:pt idx="4427">
                  <c:v>40779</c:v>
                </c:pt>
                <c:pt idx="4428">
                  <c:v>40780</c:v>
                </c:pt>
                <c:pt idx="4429">
                  <c:v>40781</c:v>
                </c:pt>
                <c:pt idx="4430">
                  <c:v>40782</c:v>
                </c:pt>
                <c:pt idx="4431">
                  <c:v>40783</c:v>
                </c:pt>
                <c:pt idx="4432">
                  <c:v>40784</c:v>
                </c:pt>
                <c:pt idx="4433">
                  <c:v>40785</c:v>
                </c:pt>
                <c:pt idx="4434">
                  <c:v>40786</c:v>
                </c:pt>
                <c:pt idx="4435">
                  <c:v>40787</c:v>
                </c:pt>
                <c:pt idx="4436">
                  <c:v>40788</c:v>
                </c:pt>
                <c:pt idx="4437">
                  <c:v>40789</c:v>
                </c:pt>
                <c:pt idx="4438">
                  <c:v>40790</c:v>
                </c:pt>
                <c:pt idx="4439">
                  <c:v>40791</c:v>
                </c:pt>
                <c:pt idx="4440">
                  <c:v>40792</c:v>
                </c:pt>
                <c:pt idx="4441">
                  <c:v>40793</c:v>
                </c:pt>
                <c:pt idx="4442">
                  <c:v>40794</c:v>
                </c:pt>
                <c:pt idx="4443">
                  <c:v>40795</c:v>
                </c:pt>
                <c:pt idx="4444">
                  <c:v>40796</c:v>
                </c:pt>
                <c:pt idx="4445">
                  <c:v>40797</c:v>
                </c:pt>
                <c:pt idx="4446">
                  <c:v>40798</c:v>
                </c:pt>
                <c:pt idx="4447">
                  <c:v>40799</c:v>
                </c:pt>
                <c:pt idx="4448">
                  <c:v>40800</c:v>
                </c:pt>
                <c:pt idx="4449">
                  <c:v>40801</c:v>
                </c:pt>
                <c:pt idx="4450">
                  <c:v>40802</c:v>
                </c:pt>
                <c:pt idx="4451">
                  <c:v>40803</c:v>
                </c:pt>
                <c:pt idx="4452">
                  <c:v>40804</c:v>
                </c:pt>
                <c:pt idx="4453">
                  <c:v>40805</c:v>
                </c:pt>
                <c:pt idx="4454">
                  <c:v>40806</c:v>
                </c:pt>
                <c:pt idx="4455">
                  <c:v>40807</c:v>
                </c:pt>
                <c:pt idx="4456">
                  <c:v>40808</c:v>
                </c:pt>
                <c:pt idx="4457">
                  <c:v>40809</c:v>
                </c:pt>
                <c:pt idx="4458">
                  <c:v>40810</c:v>
                </c:pt>
                <c:pt idx="4459">
                  <c:v>40811</c:v>
                </c:pt>
                <c:pt idx="4460">
                  <c:v>40812</c:v>
                </c:pt>
                <c:pt idx="4461">
                  <c:v>40813</c:v>
                </c:pt>
                <c:pt idx="4462">
                  <c:v>40814</c:v>
                </c:pt>
                <c:pt idx="4463">
                  <c:v>40815</c:v>
                </c:pt>
                <c:pt idx="4464">
                  <c:v>40816</c:v>
                </c:pt>
                <c:pt idx="4465">
                  <c:v>40817</c:v>
                </c:pt>
                <c:pt idx="4466">
                  <c:v>40818</c:v>
                </c:pt>
                <c:pt idx="4467">
                  <c:v>40819</c:v>
                </c:pt>
                <c:pt idx="4468">
                  <c:v>40820</c:v>
                </c:pt>
                <c:pt idx="4469">
                  <c:v>40821</c:v>
                </c:pt>
                <c:pt idx="4470">
                  <c:v>41814</c:v>
                </c:pt>
                <c:pt idx="4471">
                  <c:v>41822</c:v>
                </c:pt>
                <c:pt idx="4472">
                  <c:v>41828</c:v>
                </c:pt>
                <c:pt idx="4473">
                  <c:v>41842</c:v>
                </c:pt>
                <c:pt idx="4474">
                  <c:v>41850</c:v>
                </c:pt>
                <c:pt idx="4475">
                  <c:v>41856</c:v>
                </c:pt>
                <c:pt idx="4476">
                  <c:v>41862</c:v>
                </c:pt>
                <c:pt idx="4477">
                  <c:v>41869</c:v>
                </c:pt>
                <c:pt idx="4478">
                  <c:v>41876</c:v>
                </c:pt>
                <c:pt idx="4479">
                  <c:v>41884</c:v>
                </c:pt>
                <c:pt idx="4480">
                  <c:v>41890</c:v>
                </c:pt>
                <c:pt idx="4481">
                  <c:v>41897</c:v>
                </c:pt>
                <c:pt idx="4482">
                  <c:v>41904</c:v>
                </c:pt>
                <c:pt idx="4483">
                  <c:v>41911</c:v>
                </c:pt>
                <c:pt idx="4484">
                  <c:v>41919</c:v>
                </c:pt>
                <c:pt idx="4485">
                  <c:v>41925</c:v>
                </c:pt>
                <c:pt idx="4486">
                  <c:v>41932</c:v>
                </c:pt>
                <c:pt idx="4487">
                  <c:v>41939</c:v>
                </c:pt>
                <c:pt idx="4488">
                  <c:v>41946</c:v>
                </c:pt>
                <c:pt idx="4489">
                  <c:v>41954</c:v>
                </c:pt>
                <c:pt idx="4490">
                  <c:v>41961</c:v>
                </c:pt>
                <c:pt idx="4491">
                  <c:v>41968</c:v>
                </c:pt>
                <c:pt idx="4492">
                  <c:v>41975</c:v>
                </c:pt>
                <c:pt idx="4493">
                  <c:v>42152</c:v>
                </c:pt>
                <c:pt idx="4494">
                  <c:v>42159</c:v>
                </c:pt>
                <c:pt idx="4495">
                  <c:v>42166</c:v>
                </c:pt>
                <c:pt idx="4496">
                  <c:v>42172</c:v>
                </c:pt>
                <c:pt idx="4497">
                  <c:v>42180</c:v>
                </c:pt>
                <c:pt idx="4498">
                  <c:v>42185</c:v>
                </c:pt>
                <c:pt idx="4499">
                  <c:v>42193</c:v>
                </c:pt>
                <c:pt idx="4500">
                  <c:v>42200</c:v>
                </c:pt>
                <c:pt idx="4501">
                  <c:v>42206</c:v>
                </c:pt>
                <c:pt idx="4502">
                  <c:v>42213</c:v>
                </c:pt>
                <c:pt idx="4503">
                  <c:v>42227</c:v>
                </c:pt>
                <c:pt idx="4504">
                  <c:v>42234</c:v>
                </c:pt>
                <c:pt idx="4505">
                  <c:v>42243</c:v>
                </c:pt>
                <c:pt idx="4506">
                  <c:v>42248</c:v>
                </c:pt>
                <c:pt idx="4507">
                  <c:v>42255</c:v>
                </c:pt>
                <c:pt idx="4508">
                  <c:v>42262</c:v>
                </c:pt>
                <c:pt idx="4509">
                  <c:v>42277</c:v>
                </c:pt>
                <c:pt idx="4510">
                  <c:v>42283</c:v>
                </c:pt>
                <c:pt idx="4511">
                  <c:v>42297</c:v>
                </c:pt>
                <c:pt idx="4512">
                  <c:v>42304</c:v>
                </c:pt>
                <c:pt idx="4513">
                  <c:v>42311</c:v>
                </c:pt>
                <c:pt idx="4514">
                  <c:v>42317</c:v>
                </c:pt>
                <c:pt idx="4515">
                  <c:v>42325</c:v>
                </c:pt>
                <c:pt idx="4516">
                  <c:v>42514</c:v>
                </c:pt>
                <c:pt idx="4517">
                  <c:v>42521</c:v>
                </c:pt>
                <c:pt idx="4518">
                  <c:v>42530</c:v>
                </c:pt>
                <c:pt idx="4519">
                  <c:v>42535</c:v>
                </c:pt>
                <c:pt idx="4520">
                  <c:v>42543</c:v>
                </c:pt>
                <c:pt idx="4521">
                  <c:v>42550</c:v>
                </c:pt>
                <c:pt idx="4522">
                  <c:v>42556</c:v>
                </c:pt>
                <c:pt idx="4523">
                  <c:v>42563</c:v>
                </c:pt>
                <c:pt idx="4524">
                  <c:v>42570</c:v>
                </c:pt>
                <c:pt idx="4525">
                  <c:v>42577</c:v>
                </c:pt>
                <c:pt idx="4526">
                  <c:v>42590</c:v>
                </c:pt>
                <c:pt idx="4527">
                  <c:v>42598</c:v>
                </c:pt>
                <c:pt idx="4528">
                  <c:v>42607</c:v>
                </c:pt>
                <c:pt idx="4529">
                  <c:v>42612</c:v>
                </c:pt>
                <c:pt idx="4530">
                  <c:v>42619</c:v>
                </c:pt>
                <c:pt idx="4531">
                  <c:v>42626</c:v>
                </c:pt>
                <c:pt idx="4532">
                  <c:v>42636</c:v>
                </c:pt>
                <c:pt idx="4533">
                  <c:v>42641</c:v>
                </c:pt>
                <c:pt idx="4534">
                  <c:v>42648</c:v>
                </c:pt>
                <c:pt idx="4535">
                  <c:v>42654</c:v>
                </c:pt>
                <c:pt idx="4536">
                  <c:v>42661</c:v>
                </c:pt>
                <c:pt idx="4537">
                  <c:v>42668</c:v>
                </c:pt>
                <c:pt idx="4538">
                  <c:v>42676</c:v>
                </c:pt>
                <c:pt idx="4539">
                  <c:v>42683</c:v>
                </c:pt>
                <c:pt idx="4540">
                  <c:v>42689</c:v>
                </c:pt>
                <c:pt idx="4541">
                  <c:v>42696</c:v>
                </c:pt>
                <c:pt idx="4542">
                  <c:v>42703</c:v>
                </c:pt>
                <c:pt idx="4543">
                  <c:v>42888</c:v>
                </c:pt>
                <c:pt idx="4544">
                  <c:v>42892</c:v>
                </c:pt>
                <c:pt idx="4545">
                  <c:v>42899</c:v>
                </c:pt>
                <c:pt idx="4546">
                  <c:v>42907</c:v>
                </c:pt>
                <c:pt idx="4547">
                  <c:v>42913</c:v>
                </c:pt>
                <c:pt idx="4548">
                  <c:v>42920</c:v>
                </c:pt>
                <c:pt idx="4549">
                  <c:v>42927</c:v>
                </c:pt>
                <c:pt idx="4550">
                  <c:v>42934</c:v>
                </c:pt>
                <c:pt idx="4551">
                  <c:v>42941</c:v>
                </c:pt>
                <c:pt idx="4552">
                  <c:v>42948</c:v>
                </c:pt>
                <c:pt idx="4553">
                  <c:v>42955</c:v>
                </c:pt>
                <c:pt idx="4554">
                  <c:v>42962</c:v>
                </c:pt>
                <c:pt idx="4555">
                  <c:v>42971</c:v>
                </c:pt>
                <c:pt idx="4556">
                  <c:v>42976</c:v>
                </c:pt>
                <c:pt idx="4557">
                  <c:v>42984</c:v>
                </c:pt>
                <c:pt idx="4558">
                  <c:v>42990</c:v>
                </c:pt>
                <c:pt idx="4559">
                  <c:v>42996</c:v>
                </c:pt>
                <c:pt idx="4560">
                  <c:v>43004</c:v>
                </c:pt>
                <c:pt idx="4561">
                  <c:v>43011</c:v>
                </c:pt>
                <c:pt idx="4562">
                  <c:v>43018</c:v>
                </c:pt>
                <c:pt idx="4563">
                  <c:v>43052</c:v>
                </c:pt>
                <c:pt idx="4564">
                  <c:v>43250</c:v>
                </c:pt>
                <c:pt idx="4565">
                  <c:v>43256</c:v>
                </c:pt>
                <c:pt idx="4566">
                  <c:v>43263</c:v>
                </c:pt>
                <c:pt idx="4567">
                  <c:v>43270</c:v>
                </c:pt>
                <c:pt idx="4568">
                  <c:v>43277</c:v>
                </c:pt>
                <c:pt idx="4569">
                  <c:v>43284</c:v>
                </c:pt>
                <c:pt idx="4570">
                  <c:v>43291</c:v>
                </c:pt>
                <c:pt idx="4571">
                  <c:v>43298</c:v>
                </c:pt>
                <c:pt idx="4572">
                  <c:v>43305</c:v>
                </c:pt>
                <c:pt idx="4573">
                  <c:v>43312</c:v>
                </c:pt>
                <c:pt idx="4574">
                  <c:v>43326</c:v>
                </c:pt>
                <c:pt idx="4575">
                  <c:v>43333</c:v>
                </c:pt>
                <c:pt idx="4576">
                  <c:v>43340</c:v>
                </c:pt>
                <c:pt idx="4577">
                  <c:v>43348</c:v>
                </c:pt>
                <c:pt idx="4578">
                  <c:v>43355</c:v>
                </c:pt>
                <c:pt idx="4579">
                  <c:v>43375</c:v>
                </c:pt>
                <c:pt idx="4580">
                  <c:v>43382</c:v>
                </c:pt>
                <c:pt idx="4581">
                  <c:v>43389</c:v>
                </c:pt>
                <c:pt idx="4582">
                  <c:v>43397</c:v>
                </c:pt>
                <c:pt idx="4583">
                  <c:v>43403</c:v>
                </c:pt>
                <c:pt idx="4584">
                  <c:v>43410</c:v>
                </c:pt>
                <c:pt idx="4585">
                  <c:v>43418</c:v>
                </c:pt>
                <c:pt idx="4586">
                  <c:v>43423</c:v>
                </c:pt>
                <c:pt idx="4587">
                  <c:v>43607</c:v>
                </c:pt>
                <c:pt idx="4588">
                  <c:v>43614</c:v>
                </c:pt>
                <c:pt idx="4589">
                  <c:v>43621</c:v>
                </c:pt>
                <c:pt idx="4590">
                  <c:v>43627</c:v>
                </c:pt>
                <c:pt idx="4591">
                  <c:v>43636</c:v>
                </c:pt>
                <c:pt idx="4592">
                  <c:v>43643</c:v>
                </c:pt>
                <c:pt idx="4593">
                  <c:v>43649</c:v>
                </c:pt>
                <c:pt idx="4594">
                  <c:v>43655</c:v>
                </c:pt>
                <c:pt idx="4595">
                  <c:v>43662</c:v>
                </c:pt>
                <c:pt idx="4596">
                  <c:v>43669</c:v>
                </c:pt>
                <c:pt idx="4597">
                  <c:v>43678</c:v>
                </c:pt>
                <c:pt idx="4598">
                  <c:v>43690</c:v>
                </c:pt>
                <c:pt idx="4599">
                  <c:v>43713</c:v>
                </c:pt>
                <c:pt idx="4600">
                  <c:v>43719</c:v>
                </c:pt>
                <c:pt idx="4601">
                  <c:v>43732</c:v>
                </c:pt>
                <c:pt idx="4602">
                  <c:v>43739</c:v>
                </c:pt>
                <c:pt idx="4603">
                  <c:v>43747</c:v>
                </c:pt>
                <c:pt idx="4604">
                  <c:v>43753</c:v>
                </c:pt>
                <c:pt idx="4605">
                  <c:v>43766</c:v>
                </c:pt>
                <c:pt idx="4606">
                  <c:v>43775</c:v>
                </c:pt>
                <c:pt idx="4607">
                  <c:v>43782</c:v>
                </c:pt>
                <c:pt idx="4608">
                  <c:v>43788</c:v>
                </c:pt>
                <c:pt idx="4609">
                  <c:v>43984</c:v>
                </c:pt>
                <c:pt idx="4610">
                  <c:v>43998</c:v>
                </c:pt>
                <c:pt idx="4611">
                  <c:v>44013</c:v>
                </c:pt>
                <c:pt idx="4612">
                  <c:v>44020</c:v>
                </c:pt>
                <c:pt idx="4613">
                  <c:v>44029</c:v>
                </c:pt>
                <c:pt idx="4614">
                  <c:v>44034</c:v>
                </c:pt>
                <c:pt idx="4615">
                  <c:v>44048</c:v>
                </c:pt>
                <c:pt idx="4616">
                  <c:v>44055</c:v>
                </c:pt>
                <c:pt idx="4617">
                  <c:v>44062</c:v>
                </c:pt>
                <c:pt idx="4618">
                  <c:v>44069</c:v>
                </c:pt>
                <c:pt idx="4619">
                  <c:v>44075</c:v>
                </c:pt>
                <c:pt idx="4620">
                  <c:v>44084</c:v>
                </c:pt>
                <c:pt idx="4621">
                  <c:v>44089</c:v>
                </c:pt>
                <c:pt idx="4622">
                  <c:v>44096</c:v>
                </c:pt>
                <c:pt idx="4623">
                  <c:v>44104</c:v>
                </c:pt>
                <c:pt idx="4624">
                  <c:v>44112</c:v>
                </c:pt>
                <c:pt idx="4625">
                  <c:v>44128</c:v>
                </c:pt>
                <c:pt idx="4626">
                  <c:v>44141</c:v>
                </c:pt>
                <c:pt idx="4627">
                  <c:v>44336</c:v>
                </c:pt>
                <c:pt idx="4628">
                  <c:v>44346</c:v>
                </c:pt>
                <c:pt idx="4629">
                  <c:v>44351</c:v>
                </c:pt>
                <c:pt idx="4630">
                  <c:v>44357</c:v>
                </c:pt>
                <c:pt idx="4631">
                  <c:v>44364</c:v>
                </c:pt>
                <c:pt idx="4632">
                  <c:v>44372</c:v>
                </c:pt>
                <c:pt idx="4633">
                  <c:v>44376</c:v>
                </c:pt>
                <c:pt idx="4634">
                  <c:v>44384</c:v>
                </c:pt>
                <c:pt idx="4635">
                  <c:v>44388</c:v>
                </c:pt>
                <c:pt idx="4636">
                  <c:v>44394</c:v>
                </c:pt>
                <c:pt idx="4637">
                  <c:v>44405</c:v>
                </c:pt>
                <c:pt idx="4638">
                  <c:v>44412</c:v>
                </c:pt>
                <c:pt idx="4639">
                  <c:v>44420</c:v>
                </c:pt>
                <c:pt idx="4640">
                  <c:v>44426</c:v>
                </c:pt>
                <c:pt idx="4641">
                  <c:v>44432</c:v>
                </c:pt>
                <c:pt idx="4642">
                  <c:v>44440</c:v>
                </c:pt>
                <c:pt idx="4643">
                  <c:v>44452</c:v>
                </c:pt>
                <c:pt idx="4644">
                  <c:v>44461</c:v>
                </c:pt>
                <c:pt idx="4645">
                  <c:v>44466</c:v>
                </c:pt>
                <c:pt idx="4646">
                  <c:v>44470</c:v>
                </c:pt>
                <c:pt idx="4647">
                  <c:v>44474</c:v>
                </c:pt>
              </c:numCache>
            </c:numRef>
          </c:xVal>
          <c:yVal>
            <c:numRef>
              <c:f>'1994'!$H$2:$FWD$2</c:f>
              <c:numCache>
                <c:formatCode>General</c:formatCode>
                <c:ptCount val="4651"/>
                <c:pt idx="8">
                  <c:v>4.5599999999999996</c:v>
                </c:pt>
                <c:pt idx="9">
                  <c:v>4.5599999999999996</c:v>
                </c:pt>
                <c:pt idx="10">
                  <c:v>4.55</c:v>
                </c:pt>
                <c:pt idx="11">
                  <c:v>4.55</c:v>
                </c:pt>
                <c:pt idx="12">
                  <c:v>4.55</c:v>
                </c:pt>
                <c:pt idx="13">
                  <c:v>4.57</c:v>
                </c:pt>
                <c:pt idx="14">
                  <c:v>4.57</c:v>
                </c:pt>
                <c:pt idx="15">
                  <c:v>4.5599999999999996</c:v>
                </c:pt>
                <c:pt idx="16">
                  <c:v>4.54</c:v>
                </c:pt>
                <c:pt idx="17">
                  <c:v>4.53</c:v>
                </c:pt>
                <c:pt idx="18">
                  <c:v>4.5999999999999996</c:v>
                </c:pt>
                <c:pt idx="19">
                  <c:v>4.6500000000000004</c:v>
                </c:pt>
                <c:pt idx="20">
                  <c:v>4.66</c:v>
                </c:pt>
                <c:pt idx="21">
                  <c:v>4.66</c:v>
                </c:pt>
                <c:pt idx="22">
                  <c:v>4.67</c:v>
                </c:pt>
                <c:pt idx="23">
                  <c:v>4.67</c:v>
                </c:pt>
                <c:pt idx="24">
                  <c:v>4.62</c:v>
                </c:pt>
                <c:pt idx="25">
                  <c:v>4.68</c:v>
                </c:pt>
                <c:pt idx="26">
                  <c:v>4.67</c:v>
                </c:pt>
                <c:pt idx="27">
                  <c:v>4.68</c:v>
                </c:pt>
                <c:pt idx="28">
                  <c:v>4.67</c:v>
                </c:pt>
                <c:pt idx="29">
                  <c:v>4.6500000000000004</c:v>
                </c:pt>
                <c:pt idx="30">
                  <c:v>4.66</c:v>
                </c:pt>
                <c:pt idx="31">
                  <c:v>4.66</c:v>
                </c:pt>
                <c:pt idx="32">
                  <c:v>4.6399999999999997</c:v>
                </c:pt>
                <c:pt idx="33">
                  <c:v>4.62</c:v>
                </c:pt>
                <c:pt idx="34">
                  <c:v>4.62</c:v>
                </c:pt>
                <c:pt idx="35">
                  <c:v>4.57</c:v>
                </c:pt>
                <c:pt idx="36">
                  <c:v>4.58</c:v>
                </c:pt>
                <c:pt idx="37">
                  <c:v>4.57</c:v>
                </c:pt>
                <c:pt idx="38">
                  <c:v>4.5599999999999996</c:v>
                </c:pt>
                <c:pt idx="39">
                  <c:v>4.5599999999999996</c:v>
                </c:pt>
                <c:pt idx="40">
                  <c:v>4.53</c:v>
                </c:pt>
                <c:pt idx="41">
                  <c:v>4.53</c:v>
                </c:pt>
                <c:pt idx="42">
                  <c:v>4.5</c:v>
                </c:pt>
                <c:pt idx="43">
                  <c:v>4.5199999999999996</c:v>
                </c:pt>
                <c:pt idx="44">
                  <c:v>4.53</c:v>
                </c:pt>
                <c:pt idx="45">
                  <c:v>4.5599999999999996</c:v>
                </c:pt>
                <c:pt idx="46">
                  <c:v>4.55</c:v>
                </c:pt>
                <c:pt idx="47">
                  <c:v>4.55</c:v>
                </c:pt>
                <c:pt idx="48">
                  <c:v>4.53</c:v>
                </c:pt>
                <c:pt idx="49">
                  <c:v>4.53</c:v>
                </c:pt>
                <c:pt idx="50">
                  <c:v>4.49</c:v>
                </c:pt>
                <c:pt idx="51">
                  <c:v>4.47</c:v>
                </c:pt>
                <c:pt idx="52">
                  <c:v>4.47</c:v>
                </c:pt>
                <c:pt idx="53">
                  <c:v>4.46</c:v>
                </c:pt>
                <c:pt idx="54">
                  <c:v>4.47</c:v>
                </c:pt>
                <c:pt idx="55">
                  <c:v>4.4800000000000004</c:v>
                </c:pt>
                <c:pt idx="56">
                  <c:v>4.55</c:v>
                </c:pt>
                <c:pt idx="57">
                  <c:v>4.57</c:v>
                </c:pt>
                <c:pt idx="58">
                  <c:v>4.59</c:v>
                </c:pt>
                <c:pt idx="59">
                  <c:v>4.59</c:v>
                </c:pt>
                <c:pt idx="60">
                  <c:v>4.59</c:v>
                </c:pt>
                <c:pt idx="61">
                  <c:v>4.5999999999999996</c:v>
                </c:pt>
                <c:pt idx="62">
                  <c:v>4.54</c:v>
                </c:pt>
                <c:pt idx="63">
                  <c:v>4.5199999999999996</c:v>
                </c:pt>
                <c:pt idx="64">
                  <c:v>4.54</c:v>
                </c:pt>
                <c:pt idx="65">
                  <c:v>4.5</c:v>
                </c:pt>
                <c:pt idx="66">
                  <c:v>4.5199999999999996</c:v>
                </c:pt>
                <c:pt idx="67">
                  <c:v>4.5</c:v>
                </c:pt>
                <c:pt idx="68">
                  <c:v>4.4800000000000004</c:v>
                </c:pt>
                <c:pt idx="69">
                  <c:v>4.55</c:v>
                </c:pt>
                <c:pt idx="70">
                  <c:v>4.4800000000000004</c:v>
                </c:pt>
                <c:pt idx="71">
                  <c:v>4.5</c:v>
                </c:pt>
                <c:pt idx="72">
                  <c:v>4.46</c:v>
                </c:pt>
                <c:pt idx="73">
                  <c:v>4.43</c:v>
                </c:pt>
                <c:pt idx="74">
                  <c:v>4.41</c:v>
                </c:pt>
                <c:pt idx="75">
                  <c:v>4.4000000000000004</c:v>
                </c:pt>
                <c:pt idx="76">
                  <c:v>4.38</c:v>
                </c:pt>
                <c:pt idx="77">
                  <c:v>4.4000000000000004</c:v>
                </c:pt>
                <c:pt idx="78">
                  <c:v>4.41</c:v>
                </c:pt>
                <c:pt idx="79">
                  <c:v>4.42</c:v>
                </c:pt>
                <c:pt idx="80">
                  <c:v>4.42</c:v>
                </c:pt>
                <c:pt idx="81">
                  <c:v>4.38</c:v>
                </c:pt>
                <c:pt idx="82">
                  <c:v>4.4000000000000004</c:v>
                </c:pt>
                <c:pt idx="83">
                  <c:v>4.4000000000000004</c:v>
                </c:pt>
                <c:pt idx="84">
                  <c:v>4.42</c:v>
                </c:pt>
                <c:pt idx="85">
                  <c:v>4.42</c:v>
                </c:pt>
                <c:pt idx="86">
                  <c:v>4.4000000000000004</c:v>
                </c:pt>
                <c:pt idx="87">
                  <c:v>4.4000000000000004</c:v>
                </c:pt>
                <c:pt idx="88">
                  <c:v>4.41</c:v>
                </c:pt>
                <c:pt idx="89">
                  <c:v>4.37</c:v>
                </c:pt>
                <c:pt idx="90">
                  <c:v>4.3</c:v>
                </c:pt>
                <c:pt idx="91">
                  <c:v>4.29</c:v>
                </c:pt>
                <c:pt idx="92">
                  <c:v>4.3</c:v>
                </c:pt>
                <c:pt idx="93">
                  <c:v>4.28</c:v>
                </c:pt>
                <c:pt idx="94">
                  <c:v>4.28</c:v>
                </c:pt>
                <c:pt idx="95">
                  <c:v>4.34</c:v>
                </c:pt>
                <c:pt idx="96">
                  <c:v>4.4000000000000004</c:v>
                </c:pt>
                <c:pt idx="97">
                  <c:v>4.45</c:v>
                </c:pt>
                <c:pt idx="98">
                  <c:v>4.4800000000000004</c:v>
                </c:pt>
                <c:pt idx="99">
                  <c:v>4.45</c:v>
                </c:pt>
                <c:pt idx="100">
                  <c:v>4.42</c:v>
                </c:pt>
                <c:pt idx="101">
                  <c:v>4.4000000000000004</c:v>
                </c:pt>
                <c:pt idx="102">
                  <c:v>4.42</c:v>
                </c:pt>
                <c:pt idx="103">
                  <c:v>4.4000000000000004</c:v>
                </c:pt>
                <c:pt idx="104">
                  <c:v>4.42</c:v>
                </c:pt>
                <c:pt idx="105">
                  <c:v>4.46</c:v>
                </c:pt>
                <c:pt idx="106">
                  <c:v>4.4000000000000004</c:v>
                </c:pt>
                <c:pt idx="107">
                  <c:v>4.38</c:v>
                </c:pt>
                <c:pt idx="108">
                  <c:v>4.3499999999999996</c:v>
                </c:pt>
                <c:pt idx="109">
                  <c:v>4.38</c:v>
                </c:pt>
                <c:pt idx="110">
                  <c:v>4.3499999999999996</c:v>
                </c:pt>
                <c:pt idx="111">
                  <c:v>4.38</c:v>
                </c:pt>
                <c:pt idx="112">
                  <c:v>4.38</c:v>
                </c:pt>
                <c:pt idx="113">
                  <c:v>4.42</c:v>
                </c:pt>
                <c:pt idx="114">
                  <c:v>4.42</c:v>
                </c:pt>
                <c:pt idx="115">
                  <c:v>4.42</c:v>
                </c:pt>
                <c:pt idx="116">
                  <c:v>4.4000000000000004</c:v>
                </c:pt>
                <c:pt idx="117">
                  <c:v>4.37</c:v>
                </c:pt>
                <c:pt idx="118">
                  <c:v>4.4000000000000004</c:v>
                </c:pt>
                <c:pt idx="119">
                  <c:v>4.4000000000000004</c:v>
                </c:pt>
                <c:pt idx="120">
                  <c:v>4.38</c:v>
                </c:pt>
                <c:pt idx="121">
                  <c:v>4.41</c:v>
                </c:pt>
                <c:pt idx="122">
                  <c:v>4.42</c:v>
                </c:pt>
                <c:pt idx="123">
                  <c:v>4.4000000000000004</c:v>
                </c:pt>
                <c:pt idx="124">
                  <c:v>4.38</c:v>
                </c:pt>
                <c:pt idx="125">
                  <c:v>4.42</c:v>
                </c:pt>
                <c:pt idx="126">
                  <c:v>4.38</c:v>
                </c:pt>
                <c:pt idx="127">
                  <c:v>4.34</c:v>
                </c:pt>
                <c:pt idx="128">
                  <c:v>4.34</c:v>
                </c:pt>
                <c:pt idx="129">
                  <c:v>4.3</c:v>
                </c:pt>
                <c:pt idx="130">
                  <c:v>4.3</c:v>
                </c:pt>
                <c:pt idx="131">
                  <c:v>4.3</c:v>
                </c:pt>
                <c:pt idx="132">
                  <c:v>4.28</c:v>
                </c:pt>
                <c:pt idx="133">
                  <c:v>4.28</c:v>
                </c:pt>
                <c:pt idx="134">
                  <c:v>4.28</c:v>
                </c:pt>
                <c:pt idx="135">
                  <c:v>4.28</c:v>
                </c:pt>
                <c:pt idx="136">
                  <c:v>4.28</c:v>
                </c:pt>
                <c:pt idx="137">
                  <c:v>4.3</c:v>
                </c:pt>
                <c:pt idx="138">
                  <c:v>4.3</c:v>
                </c:pt>
                <c:pt idx="139">
                  <c:v>4.3</c:v>
                </c:pt>
                <c:pt idx="140">
                  <c:v>4.3</c:v>
                </c:pt>
                <c:pt idx="141">
                  <c:v>4.28</c:v>
                </c:pt>
                <c:pt idx="142">
                  <c:v>4.28</c:v>
                </c:pt>
                <c:pt idx="143">
                  <c:v>4.29</c:v>
                </c:pt>
                <c:pt idx="144">
                  <c:v>4.28</c:v>
                </c:pt>
                <c:pt idx="145">
                  <c:v>4.26</c:v>
                </c:pt>
                <c:pt idx="146">
                  <c:v>4.26</c:v>
                </c:pt>
                <c:pt idx="147">
                  <c:v>4.26</c:v>
                </c:pt>
                <c:pt idx="148">
                  <c:v>4.26</c:v>
                </c:pt>
                <c:pt idx="149">
                  <c:v>4.28</c:v>
                </c:pt>
                <c:pt idx="150">
                  <c:v>4.2699999999999996</c:v>
                </c:pt>
                <c:pt idx="151">
                  <c:v>4.24</c:v>
                </c:pt>
                <c:pt idx="152">
                  <c:v>4.24</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4.3</c:v>
                </c:pt>
                <c:pt idx="171">
                  <c:v>0</c:v>
                </c:pt>
                <c:pt idx="172">
                  <c:v>0</c:v>
                </c:pt>
                <c:pt idx="173">
                  <c:v>0</c:v>
                </c:pt>
                <c:pt idx="174">
                  <c:v>0</c:v>
                </c:pt>
                <c:pt idx="175">
                  <c:v>0</c:v>
                </c:pt>
                <c:pt idx="176">
                  <c:v>0</c:v>
                </c:pt>
                <c:pt idx="177">
                  <c:v>4.32</c:v>
                </c:pt>
                <c:pt idx="178">
                  <c:v>0</c:v>
                </c:pt>
                <c:pt idx="179">
                  <c:v>0</c:v>
                </c:pt>
                <c:pt idx="180">
                  <c:v>0</c:v>
                </c:pt>
                <c:pt idx="181">
                  <c:v>0</c:v>
                </c:pt>
                <c:pt idx="182">
                  <c:v>0</c:v>
                </c:pt>
                <c:pt idx="183">
                  <c:v>0</c:v>
                </c:pt>
                <c:pt idx="184">
                  <c:v>4.28</c:v>
                </c:pt>
                <c:pt idx="185">
                  <c:v>0</c:v>
                </c:pt>
                <c:pt idx="186">
                  <c:v>0</c:v>
                </c:pt>
                <c:pt idx="187">
                  <c:v>0</c:v>
                </c:pt>
                <c:pt idx="188">
                  <c:v>0</c:v>
                </c:pt>
                <c:pt idx="189">
                  <c:v>0</c:v>
                </c:pt>
                <c:pt idx="190">
                  <c:v>0</c:v>
                </c:pt>
                <c:pt idx="191">
                  <c:v>4.22</c:v>
                </c:pt>
                <c:pt idx="192">
                  <c:v>0</c:v>
                </c:pt>
                <c:pt idx="193">
                  <c:v>0</c:v>
                </c:pt>
                <c:pt idx="194">
                  <c:v>0</c:v>
                </c:pt>
                <c:pt idx="195">
                  <c:v>0</c:v>
                </c:pt>
                <c:pt idx="196">
                  <c:v>0</c:v>
                </c:pt>
                <c:pt idx="197">
                  <c:v>0</c:v>
                </c:pt>
                <c:pt idx="198">
                  <c:v>4.3</c:v>
                </c:pt>
                <c:pt idx="199">
                  <c:v>0</c:v>
                </c:pt>
                <c:pt idx="200">
                  <c:v>0</c:v>
                </c:pt>
                <c:pt idx="201">
                  <c:v>0</c:v>
                </c:pt>
                <c:pt idx="202">
                  <c:v>0</c:v>
                </c:pt>
                <c:pt idx="203">
                  <c:v>0</c:v>
                </c:pt>
                <c:pt idx="204">
                  <c:v>4.3</c:v>
                </c:pt>
                <c:pt idx="205">
                  <c:v>0</c:v>
                </c:pt>
                <c:pt idx="206">
                  <c:v>0</c:v>
                </c:pt>
                <c:pt idx="207">
                  <c:v>0</c:v>
                </c:pt>
                <c:pt idx="208">
                  <c:v>0</c:v>
                </c:pt>
                <c:pt idx="209">
                  <c:v>0</c:v>
                </c:pt>
                <c:pt idx="210">
                  <c:v>0</c:v>
                </c:pt>
                <c:pt idx="211">
                  <c:v>4.13</c:v>
                </c:pt>
                <c:pt idx="212">
                  <c:v>0</c:v>
                </c:pt>
                <c:pt idx="213">
                  <c:v>0</c:v>
                </c:pt>
                <c:pt idx="214">
                  <c:v>0</c:v>
                </c:pt>
                <c:pt idx="215">
                  <c:v>0</c:v>
                </c:pt>
                <c:pt idx="216">
                  <c:v>0</c:v>
                </c:pt>
                <c:pt idx="217">
                  <c:v>0</c:v>
                </c:pt>
                <c:pt idx="218">
                  <c:v>0</c:v>
                </c:pt>
                <c:pt idx="219">
                  <c:v>4.3</c:v>
                </c:pt>
                <c:pt idx="220">
                  <c:v>0</c:v>
                </c:pt>
                <c:pt idx="221">
                  <c:v>0</c:v>
                </c:pt>
                <c:pt idx="222">
                  <c:v>0</c:v>
                </c:pt>
                <c:pt idx="223">
                  <c:v>0</c:v>
                </c:pt>
                <c:pt idx="224">
                  <c:v>0</c:v>
                </c:pt>
                <c:pt idx="225">
                  <c:v>0</c:v>
                </c:pt>
                <c:pt idx="226">
                  <c:v>4.1500000000000004</c:v>
                </c:pt>
                <c:pt idx="227">
                  <c:v>0</c:v>
                </c:pt>
                <c:pt idx="228">
                  <c:v>0</c:v>
                </c:pt>
                <c:pt idx="229">
                  <c:v>0</c:v>
                </c:pt>
                <c:pt idx="230">
                  <c:v>0</c:v>
                </c:pt>
                <c:pt idx="231">
                  <c:v>0</c:v>
                </c:pt>
                <c:pt idx="232">
                  <c:v>0</c:v>
                </c:pt>
                <c:pt idx="233">
                  <c:v>4.22</c:v>
                </c:pt>
                <c:pt idx="234">
                  <c:v>0</c:v>
                </c:pt>
                <c:pt idx="235">
                  <c:v>0</c:v>
                </c:pt>
                <c:pt idx="236">
                  <c:v>0</c:v>
                </c:pt>
                <c:pt idx="237">
                  <c:v>0</c:v>
                </c:pt>
                <c:pt idx="238">
                  <c:v>0</c:v>
                </c:pt>
                <c:pt idx="239">
                  <c:v>0</c:v>
                </c:pt>
                <c:pt idx="240">
                  <c:v>4.4000000000000004</c:v>
                </c:pt>
                <c:pt idx="241">
                  <c:v>0</c:v>
                </c:pt>
                <c:pt idx="242">
                  <c:v>0</c:v>
                </c:pt>
                <c:pt idx="243">
                  <c:v>0</c:v>
                </c:pt>
                <c:pt idx="244">
                  <c:v>0</c:v>
                </c:pt>
                <c:pt idx="245">
                  <c:v>0</c:v>
                </c:pt>
                <c:pt idx="246">
                  <c:v>0</c:v>
                </c:pt>
                <c:pt idx="247">
                  <c:v>4.34</c:v>
                </c:pt>
                <c:pt idx="248">
                  <c:v>0</c:v>
                </c:pt>
                <c:pt idx="249">
                  <c:v>0</c:v>
                </c:pt>
                <c:pt idx="250">
                  <c:v>0</c:v>
                </c:pt>
                <c:pt idx="251">
                  <c:v>0</c:v>
                </c:pt>
                <c:pt idx="252">
                  <c:v>4.4000000000000004</c:v>
                </c:pt>
                <c:pt idx="253">
                  <c:v>4.4000000000000004</c:v>
                </c:pt>
                <c:pt idx="254">
                  <c:v>4.4000000000000004</c:v>
                </c:pt>
                <c:pt idx="255">
                  <c:v>4.5</c:v>
                </c:pt>
                <c:pt idx="256">
                  <c:v>4.45</c:v>
                </c:pt>
                <c:pt idx="257">
                  <c:v>4.42</c:v>
                </c:pt>
                <c:pt idx="258">
                  <c:v>4.41</c:v>
                </c:pt>
                <c:pt idx="259">
                  <c:v>4.4000000000000004</c:v>
                </c:pt>
                <c:pt idx="260">
                  <c:v>4.3899999999999997</c:v>
                </c:pt>
                <c:pt idx="261">
                  <c:v>4.3899999999999997</c:v>
                </c:pt>
                <c:pt idx="262">
                  <c:v>4.38</c:v>
                </c:pt>
                <c:pt idx="263">
                  <c:v>4.38</c:v>
                </c:pt>
                <c:pt idx="264">
                  <c:v>4.4000000000000004</c:v>
                </c:pt>
                <c:pt idx="265">
                  <c:v>4.37</c:v>
                </c:pt>
                <c:pt idx="266">
                  <c:v>4.38</c:v>
                </c:pt>
                <c:pt idx="267">
                  <c:v>4.38</c:v>
                </c:pt>
                <c:pt idx="268">
                  <c:v>4.4000000000000004</c:v>
                </c:pt>
                <c:pt idx="269">
                  <c:v>4.4000000000000004</c:v>
                </c:pt>
                <c:pt idx="270">
                  <c:v>4.38</c:v>
                </c:pt>
                <c:pt idx="271">
                  <c:v>4.4000000000000004</c:v>
                </c:pt>
                <c:pt idx="272">
                  <c:v>4.37</c:v>
                </c:pt>
                <c:pt idx="273">
                  <c:v>4.38</c:v>
                </c:pt>
                <c:pt idx="274">
                  <c:v>4.4000000000000004</c:v>
                </c:pt>
                <c:pt idx="275">
                  <c:v>4.3899999999999997</c:v>
                </c:pt>
                <c:pt idx="276">
                  <c:v>4.41</c:v>
                </c:pt>
                <c:pt idx="277">
                  <c:v>4.4000000000000004</c:v>
                </c:pt>
                <c:pt idx="278">
                  <c:v>4.3899999999999997</c:v>
                </c:pt>
                <c:pt idx="279">
                  <c:v>4.4000000000000004</c:v>
                </c:pt>
                <c:pt idx="280">
                  <c:v>4.3600000000000003</c:v>
                </c:pt>
                <c:pt idx="281">
                  <c:v>4.3600000000000003</c:v>
                </c:pt>
                <c:pt idx="282">
                  <c:v>4.38</c:v>
                </c:pt>
                <c:pt idx="283">
                  <c:v>4.3600000000000003</c:v>
                </c:pt>
                <c:pt idx="284">
                  <c:v>4.38</c:v>
                </c:pt>
                <c:pt idx="285">
                  <c:v>4.34</c:v>
                </c:pt>
                <c:pt idx="286">
                  <c:v>4.3</c:v>
                </c:pt>
                <c:pt idx="287">
                  <c:v>4.29</c:v>
                </c:pt>
                <c:pt idx="288">
                  <c:v>4.28</c:v>
                </c:pt>
                <c:pt idx="289">
                  <c:v>4.2699999999999996</c:v>
                </c:pt>
                <c:pt idx="290">
                  <c:v>4.26</c:v>
                </c:pt>
                <c:pt idx="291">
                  <c:v>4.2300000000000004</c:v>
                </c:pt>
                <c:pt idx="292">
                  <c:v>4.2</c:v>
                </c:pt>
                <c:pt idx="293">
                  <c:v>4.1900000000000004</c:v>
                </c:pt>
                <c:pt idx="294">
                  <c:v>4.18</c:v>
                </c:pt>
                <c:pt idx="295">
                  <c:v>4.18</c:v>
                </c:pt>
                <c:pt idx="296">
                  <c:v>4.17</c:v>
                </c:pt>
                <c:pt idx="297">
                  <c:v>4.17</c:v>
                </c:pt>
                <c:pt idx="298">
                  <c:v>4.3</c:v>
                </c:pt>
                <c:pt idx="299">
                  <c:v>4.42</c:v>
                </c:pt>
                <c:pt idx="300">
                  <c:v>4.41</c:v>
                </c:pt>
                <c:pt idx="301">
                  <c:v>4.4000000000000004</c:v>
                </c:pt>
                <c:pt idx="302">
                  <c:v>4.3899999999999997</c:v>
                </c:pt>
                <c:pt idx="303">
                  <c:v>4.33</c:v>
                </c:pt>
                <c:pt idx="304">
                  <c:v>0</c:v>
                </c:pt>
                <c:pt idx="305">
                  <c:v>0</c:v>
                </c:pt>
                <c:pt idx="306">
                  <c:v>0</c:v>
                </c:pt>
                <c:pt idx="307">
                  <c:v>0</c:v>
                </c:pt>
                <c:pt idx="308">
                  <c:v>0</c:v>
                </c:pt>
                <c:pt idx="309">
                  <c:v>0</c:v>
                </c:pt>
                <c:pt idx="310">
                  <c:v>4.3</c:v>
                </c:pt>
                <c:pt idx="311">
                  <c:v>4.29</c:v>
                </c:pt>
                <c:pt idx="312">
                  <c:v>4.3</c:v>
                </c:pt>
                <c:pt idx="313">
                  <c:v>4.28</c:v>
                </c:pt>
                <c:pt idx="314">
                  <c:v>4.28</c:v>
                </c:pt>
                <c:pt idx="315">
                  <c:v>4.2699999999999996</c:v>
                </c:pt>
                <c:pt idx="316">
                  <c:v>4.4000000000000004</c:v>
                </c:pt>
                <c:pt idx="317">
                  <c:v>4.3899999999999997</c:v>
                </c:pt>
                <c:pt idx="318">
                  <c:v>4.4000000000000004</c:v>
                </c:pt>
                <c:pt idx="319">
                  <c:v>4.3899999999999997</c:v>
                </c:pt>
                <c:pt idx="320">
                  <c:v>4.3899999999999997</c:v>
                </c:pt>
                <c:pt idx="321">
                  <c:v>4.4000000000000004</c:v>
                </c:pt>
                <c:pt idx="322">
                  <c:v>4.38</c:v>
                </c:pt>
                <c:pt idx="323">
                  <c:v>4.3600000000000003</c:v>
                </c:pt>
                <c:pt idx="324">
                  <c:v>4.3899999999999997</c:v>
                </c:pt>
                <c:pt idx="325">
                  <c:v>4.38</c:v>
                </c:pt>
                <c:pt idx="326">
                  <c:v>4.3600000000000003</c:v>
                </c:pt>
                <c:pt idx="327">
                  <c:v>4.3499999999999996</c:v>
                </c:pt>
                <c:pt idx="328">
                  <c:v>4.34</c:v>
                </c:pt>
                <c:pt idx="329">
                  <c:v>4.3499999999999996</c:v>
                </c:pt>
                <c:pt idx="330">
                  <c:v>0</c:v>
                </c:pt>
                <c:pt idx="331">
                  <c:v>0</c:v>
                </c:pt>
                <c:pt idx="332">
                  <c:v>0</c:v>
                </c:pt>
                <c:pt idx="333">
                  <c:v>4.28</c:v>
                </c:pt>
                <c:pt idx="334">
                  <c:v>4.28</c:v>
                </c:pt>
                <c:pt idx="335">
                  <c:v>4.3099999999999996</c:v>
                </c:pt>
                <c:pt idx="336">
                  <c:v>4.3099999999999996</c:v>
                </c:pt>
                <c:pt idx="337">
                  <c:v>4.28</c:v>
                </c:pt>
                <c:pt idx="338">
                  <c:v>4.26</c:v>
                </c:pt>
                <c:pt idx="339">
                  <c:v>4.22</c:v>
                </c:pt>
                <c:pt idx="340">
                  <c:v>4.21</c:v>
                </c:pt>
                <c:pt idx="341">
                  <c:v>4.2</c:v>
                </c:pt>
                <c:pt idx="342">
                  <c:v>4.21</c:v>
                </c:pt>
                <c:pt idx="343">
                  <c:v>4.2</c:v>
                </c:pt>
                <c:pt idx="344">
                  <c:v>4.2</c:v>
                </c:pt>
                <c:pt idx="345">
                  <c:v>4.22</c:v>
                </c:pt>
                <c:pt idx="346">
                  <c:v>4.2</c:v>
                </c:pt>
                <c:pt idx="347">
                  <c:v>4.22</c:v>
                </c:pt>
                <c:pt idx="348">
                  <c:v>4.2</c:v>
                </c:pt>
                <c:pt idx="349">
                  <c:v>4.22</c:v>
                </c:pt>
                <c:pt idx="350">
                  <c:v>4.24</c:v>
                </c:pt>
                <c:pt idx="351">
                  <c:v>4.24</c:v>
                </c:pt>
                <c:pt idx="352">
                  <c:v>4.26</c:v>
                </c:pt>
                <c:pt idx="353">
                  <c:v>4.24</c:v>
                </c:pt>
                <c:pt idx="354">
                  <c:v>4.26</c:v>
                </c:pt>
                <c:pt idx="355">
                  <c:v>4.28</c:v>
                </c:pt>
                <c:pt idx="356">
                  <c:v>4.28</c:v>
                </c:pt>
                <c:pt idx="357">
                  <c:v>4.28</c:v>
                </c:pt>
                <c:pt idx="358">
                  <c:v>4.24</c:v>
                </c:pt>
                <c:pt idx="359">
                  <c:v>4.2</c:v>
                </c:pt>
                <c:pt idx="360">
                  <c:v>4.18</c:v>
                </c:pt>
                <c:pt idx="361">
                  <c:v>4.18</c:v>
                </c:pt>
                <c:pt idx="362">
                  <c:v>4.1399999999999997</c:v>
                </c:pt>
                <c:pt idx="363">
                  <c:v>4.1399999999999997</c:v>
                </c:pt>
                <c:pt idx="364">
                  <c:v>4.12</c:v>
                </c:pt>
                <c:pt idx="365">
                  <c:v>4.1399999999999997</c:v>
                </c:pt>
                <c:pt idx="366">
                  <c:v>4.12</c:v>
                </c:pt>
                <c:pt idx="367">
                  <c:v>4.0999999999999996</c:v>
                </c:pt>
                <c:pt idx="368">
                  <c:v>4.0599999999999996</c:v>
                </c:pt>
                <c:pt idx="369">
                  <c:v>4.0199999999999996</c:v>
                </c:pt>
                <c:pt idx="370">
                  <c:v>0</c:v>
                </c:pt>
                <c:pt idx="371">
                  <c:v>4</c:v>
                </c:pt>
                <c:pt idx="372">
                  <c:v>0</c:v>
                </c:pt>
                <c:pt idx="373">
                  <c:v>4</c:v>
                </c:pt>
                <c:pt idx="374">
                  <c:v>3.92</c:v>
                </c:pt>
                <c:pt idx="375">
                  <c:v>3.89</c:v>
                </c:pt>
                <c:pt idx="376">
                  <c:v>3.88</c:v>
                </c:pt>
                <c:pt idx="377">
                  <c:v>3.89</c:v>
                </c:pt>
                <c:pt idx="378">
                  <c:v>3.94</c:v>
                </c:pt>
                <c:pt idx="379">
                  <c:v>0</c:v>
                </c:pt>
                <c:pt idx="380">
                  <c:v>3.9</c:v>
                </c:pt>
                <c:pt idx="381">
                  <c:v>3.9</c:v>
                </c:pt>
                <c:pt idx="382">
                  <c:v>3.92</c:v>
                </c:pt>
                <c:pt idx="383">
                  <c:v>3.9</c:v>
                </c:pt>
                <c:pt idx="384">
                  <c:v>3.89</c:v>
                </c:pt>
                <c:pt idx="385">
                  <c:v>3.87</c:v>
                </c:pt>
                <c:pt idx="386">
                  <c:v>3.89</c:v>
                </c:pt>
                <c:pt idx="387">
                  <c:v>0</c:v>
                </c:pt>
                <c:pt idx="388">
                  <c:v>3.88</c:v>
                </c:pt>
                <c:pt idx="389">
                  <c:v>3.84</c:v>
                </c:pt>
                <c:pt idx="390">
                  <c:v>3.84</c:v>
                </c:pt>
                <c:pt idx="391">
                  <c:v>3.82</c:v>
                </c:pt>
                <c:pt idx="392">
                  <c:v>3.78</c:v>
                </c:pt>
                <c:pt idx="393">
                  <c:v>3.78</c:v>
                </c:pt>
                <c:pt idx="394">
                  <c:v>3.76</c:v>
                </c:pt>
                <c:pt idx="395">
                  <c:v>3.76</c:v>
                </c:pt>
                <c:pt idx="396">
                  <c:v>3.76</c:v>
                </c:pt>
                <c:pt idx="397">
                  <c:v>3.78</c:v>
                </c:pt>
                <c:pt idx="398">
                  <c:v>3.76</c:v>
                </c:pt>
                <c:pt idx="399">
                  <c:v>3.76</c:v>
                </c:pt>
                <c:pt idx="400">
                  <c:v>3.76</c:v>
                </c:pt>
                <c:pt idx="401">
                  <c:v>0</c:v>
                </c:pt>
                <c:pt idx="402">
                  <c:v>3.78</c:v>
                </c:pt>
                <c:pt idx="403">
                  <c:v>3.76</c:v>
                </c:pt>
                <c:pt idx="404">
                  <c:v>3.75</c:v>
                </c:pt>
                <c:pt idx="405">
                  <c:v>3.75</c:v>
                </c:pt>
                <c:pt idx="406">
                  <c:v>3.76</c:v>
                </c:pt>
                <c:pt idx="407">
                  <c:v>3.77</c:v>
                </c:pt>
                <c:pt idx="408">
                  <c:v>3.78</c:v>
                </c:pt>
                <c:pt idx="409">
                  <c:v>3.76</c:v>
                </c:pt>
                <c:pt idx="410">
                  <c:v>3.72</c:v>
                </c:pt>
                <c:pt idx="411">
                  <c:v>3.7</c:v>
                </c:pt>
                <c:pt idx="412">
                  <c:v>3.7</c:v>
                </c:pt>
                <c:pt idx="413">
                  <c:v>3.74</c:v>
                </c:pt>
                <c:pt idx="414">
                  <c:v>3.72</c:v>
                </c:pt>
                <c:pt idx="415">
                  <c:v>0</c:v>
                </c:pt>
                <c:pt idx="416">
                  <c:v>0</c:v>
                </c:pt>
                <c:pt idx="417">
                  <c:v>0</c:v>
                </c:pt>
                <c:pt idx="418">
                  <c:v>0</c:v>
                </c:pt>
                <c:pt idx="419">
                  <c:v>0</c:v>
                </c:pt>
                <c:pt idx="420">
                  <c:v>3.7</c:v>
                </c:pt>
                <c:pt idx="421">
                  <c:v>3.76</c:v>
                </c:pt>
                <c:pt idx="422">
                  <c:v>3.76</c:v>
                </c:pt>
                <c:pt idx="423">
                  <c:v>3.79</c:v>
                </c:pt>
                <c:pt idx="424">
                  <c:v>3.8</c:v>
                </c:pt>
                <c:pt idx="425">
                  <c:v>3.8</c:v>
                </c:pt>
                <c:pt idx="426">
                  <c:v>3.82</c:v>
                </c:pt>
                <c:pt idx="427">
                  <c:v>3.8</c:v>
                </c:pt>
                <c:pt idx="428">
                  <c:v>3.85</c:v>
                </c:pt>
                <c:pt idx="429">
                  <c:v>3.84</c:v>
                </c:pt>
                <c:pt idx="430">
                  <c:v>3.82</c:v>
                </c:pt>
                <c:pt idx="431">
                  <c:v>3.84</c:v>
                </c:pt>
                <c:pt idx="432">
                  <c:v>3.86</c:v>
                </c:pt>
                <c:pt idx="433">
                  <c:v>3.88</c:v>
                </c:pt>
                <c:pt idx="434">
                  <c:v>3.88</c:v>
                </c:pt>
                <c:pt idx="435">
                  <c:v>3.9</c:v>
                </c:pt>
                <c:pt idx="436">
                  <c:v>3.9</c:v>
                </c:pt>
                <c:pt idx="437">
                  <c:v>3.9</c:v>
                </c:pt>
                <c:pt idx="438">
                  <c:v>3.88</c:v>
                </c:pt>
                <c:pt idx="439">
                  <c:v>3.86</c:v>
                </c:pt>
                <c:pt idx="440">
                  <c:v>3.88</c:v>
                </c:pt>
                <c:pt idx="441">
                  <c:v>3.88</c:v>
                </c:pt>
                <c:pt idx="442">
                  <c:v>3.86</c:v>
                </c:pt>
                <c:pt idx="443">
                  <c:v>3.84</c:v>
                </c:pt>
                <c:pt idx="444">
                  <c:v>3.92</c:v>
                </c:pt>
                <c:pt idx="445">
                  <c:v>3.92</c:v>
                </c:pt>
                <c:pt idx="446">
                  <c:v>3.9</c:v>
                </c:pt>
                <c:pt idx="447">
                  <c:v>3.92</c:v>
                </c:pt>
                <c:pt idx="448">
                  <c:v>3.94</c:v>
                </c:pt>
                <c:pt idx="449">
                  <c:v>3.94</c:v>
                </c:pt>
                <c:pt idx="450">
                  <c:v>3.93</c:v>
                </c:pt>
                <c:pt idx="451">
                  <c:v>3.95</c:v>
                </c:pt>
                <c:pt idx="452">
                  <c:v>3.94</c:v>
                </c:pt>
                <c:pt idx="453">
                  <c:v>3.92</c:v>
                </c:pt>
                <c:pt idx="454">
                  <c:v>3.92</c:v>
                </c:pt>
                <c:pt idx="455">
                  <c:v>3.9</c:v>
                </c:pt>
                <c:pt idx="456">
                  <c:v>0</c:v>
                </c:pt>
                <c:pt idx="457">
                  <c:v>0</c:v>
                </c:pt>
                <c:pt idx="458">
                  <c:v>3.9</c:v>
                </c:pt>
                <c:pt idx="459">
                  <c:v>3.92</c:v>
                </c:pt>
                <c:pt idx="460">
                  <c:v>3.86</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#N/A</c:v>
                </c:pt>
                <c:pt idx="487">
                  <c:v>0</c:v>
                </c:pt>
                <c:pt idx="488">
                  <c:v>0</c:v>
                </c:pt>
                <c:pt idx="489">
                  <c:v>0</c:v>
                </c:pt>
                <c:pt idx="490">
                  <c:v>0</c:v>
                </c:pt>
                <c:pt idx="491">
                  <c:v>0</c:v>
                </c:pt>
                <c:pt idx="492">
                  <c:v>0</c:v>
                </c:pt>
                <c:pt idx="493">
                  <c:v>0</c:v>
                </c:pt>
                <c:pt idx="494">
                  <c:v>0</c:v>
                </c:pt>
                <c:pt idx="495">
                  <c:v>0</c:v>
                </c:pt>
                <c:pt idx="496">
                  <c:v>0</c:v>
                </c:pt>
                <c:pt idx="497">
                  <c:v>0</c:v>
                </c:pt>
                <c:pt idx="498">
                  <c:v>0</c:v>
                </c:pt>
                <c:pt idx="499">
                  <c:v>4.1100000000000003</c:v>
                </c:pt>
                <c:pt idx="500">
                  <c:v>4.12</c:v>
                </c:pt>
                <c:pt idx="501">
                  <c:v>4.0999999999999996</c:v>
                </c:pt>
                <c:pt idx="502">
                  <c:v>4.0999999999999996</c:v>
                </c:pt>
                <c:pt idx="503">
                  <c:v>4.1399999999999997</c:v>
                </c:pt>
                <c:pt idx="504">
                  <c:v>4.18</c:v>
                </c:pt>
                <c:pt idx="505">
                  <c:v>4.2</c:v>
                </c:pt>
                <c:pt idx="506">
                  <c:v>4.1900000000000004</c:v>
                </c:pt>
                <c:pt idx="507">
                  <c:v>0</c:v>
                </c:pt>
                <c:pt idx="508">
                  <c:v>4.2</c:v>
                </c:pt>
                <c:pt idx="509">
                  <c:v>4.2</c:v>
                </c:pt>
                <c:pt idx="510">
                  <c:v>0</c:v>
                </c:pt>
                <c:pt idx="511">
                  <c:v>4.18</c:v>
                </c:pt>
                <c:pt idx="512">
                  <c:v>4.17</c:v>
                </c:pt>
                <c:pt idx="513">
                  <c:v>4.16</c:v>
                </c:pt>
                <c:pt idx="514">
                  <c:v>4.1500000000000004</c:v>
                </c:pt>
                <c:pt idx="515">
                  <c:v>4.1399999999999997</c:v>
                </c:pt>
                <c:pt idx="516">
                  <c:v>4.1500000000000004</c:v>
                </c:pt>
                <c:pt idx="517">
                  <c:v>4.1399999999999997</c:v>
                </c:pt>
                <c:pt idx="518">
                  <c:v>4.16</c:v>
                </c:pt>
                <c:pt idx="519">
                  <c:v>4.1500000000000004</c:v>
                </c:pt>
                <c:pt idx="520">
                  <c:v>4.16</c:v>
                </c:pt>
                <c:pt idx="521">
                  <c:v>4.16</c:v>
                </c:pt>
                <c:pt idx="522">
                  <c:v>4.1500000000000004</c:v>
                </c:pt>
                <c:pt idx="523">
                  <c:v>4.17</c:v>
                </c:pt>
                <c:pt idx="524">
                  <c:v>4.16</c:v>
                </c:pt>
                <c:pt idx="525">
                  <c:v>4.18</c:v>
                </c:pt>
                <c:pt idx="526">
                  <c:v>4.18</c:v>
                </c:pt>
                <c:pt idx="527">
                  <c:v>4.26</c:v>
                </c:pt>
                <c:pt idx="528">
                  <c:v>4.24</c:v>
                </c:pt>
                <c:pt idx="529">
                  <c:v>4.22</c:v>
                </c:pt>
                <c:pt idx="530">
                  <c:v>4.2</c:v>
                </c:pt>
                <c:pt idx="531">
                  <c:v>4.2</c:v>
                </c:pt>
                <c:pt idx="532">
                  <c:v>4.2</c:v>
                </c:pt>
                <c:pt idx="533">
                  <c:v>4.2</c:v>
                </c:pt>
                <c:pt idx="534">
                  <c:v>4.3600000000000003</c:v>
                </c:pt>
                <c:pt idx="535">
                  <c:v>4.38</c:v>
                </c:pt>
                <c:pt idx="536">
                  <c:v>4.38</c:v>
                </c:pt>
                <c:pt idx="537">
                  <c:v>4.3600000000000003</c:v>
                </c:pt>
                <c:pt idx="538">
                  <c:v>4.3600000000000003</c:v>
                </c:pt>
                <c:pt idx="539">
                  <c:v>4.34</c:v>
                </c:pt>
                <c:pt idx="540">
                  <c:v>4.3499999999999996</c:v>
                </c:pt>
                <c:pt idx="541">
                  <c:v>4.34</c:v>
                </c:pt>
                <c:pt idx="542">
                  <c:v>4.32</c:v>
                </c:pt>
                <c:pt idx="543">
                  <c:v>4.3099999999999996</c:v>
                </c:pt>
                <c:pt idx="544">
                  <c:v>4.3</c:v>
                </c:pt>
                <c:pt idx="545">
                  <c:v>4.3</c:v>
                </c:pt>
                <c:pt idx="546">
                  <c:v>4.3</c:v>
                </c:pt>
                <c:pt idx="547">
                  <c:v>4.3</c:v>
                </c:pt>
                <c:pt idx="548">
                  <c:v>4.3</c:v>
                </c:pt>
                <c:pt idx="549">
                  <c:v>4.32</c:v>
                </c:pt>
                <c:pt idx="550">
                  <c:v>4.32</c:v>
                </c:pt>
                <c:pt idx="551">
                  <c:v>4.3</c:v>
                </c:pt>
                <c:pt idx="552">
                  <c:v>4.28</c:v>
                </c:pt>
                <c:pt idx="553">
                  <c:v>4.28</c:v>
                </c:pt>
                <c:pt idx="554">
                  <c:v>4.28</c:v>
                </c:pt>
                <c:pt idx="555">
                  <c:v>4.26</c:v>
                </c:pt>
                <c:pt idx="556">
                  <c:v>4.26</c:v>
                </c:pt>
                <c:pt idx="557">
                  <c:v>4.24</c:v>
                </c:pt>
                <c:pt idx="558">
                  <c:v>4.22</c:v>
                </c:pt>
                <c:pt idx="559">
                  <c:v>4.22</c:v>
                </c:pt>
                <c:pt idx="560">
                  <c:v>4.22</c:v>
                </c:pt>
                <c:pt idx="561">
                  <c:v>4.21</c:v>
                </c:pt>
                <c:pt idx="562">
                  <c:v>4.2</c:v>
                </c:pt>
                <c:pt idx="563">
                  <c:v>4.2</c:v>
                </c:pt>
                <c:pt idx="564">
                  <c:v>4.18</c:v>
                </c:pt>
                <c:pt idx="565">
                  <c:v>4.17</c:v>
                </c:pt>
                <c:pt idx="566">
                  <c:v>4.1500000000000004</c:v>
                </c:pt>
                <c:pt idx="567">
                  <c:v>4.18</c:v>
                </c:pt>
                <c:pt idx="568">
                  <c:v>4.1900000000000004</c:v>
                </c:pt>
                <c:pt idx="569">
                  <c:v>4.18</c:v>
                </c:pt>
                <c:pt idx="570">
                  <c:v>4.18</c:v>
                </c:pt>
                <c:pt idx="571">
                  <c:v>4.1900000000000004</c:v>
                </c:pt>
                <c:pt idx="572">
                  <c:v>4.18</c:v>
                </c:pt>
                <c:pt idx="573">
                  <c:v>0</c:v>
                </c:pt>
                <c:pt idx="574">
                  <c:v>0</c:v>
                </c:pt>
                <c:pt idx="575">
                  <c:v>0</c:v>
                </c:pt>
                <c:pt idx="576">
                  <c:v>0</c:v>
                </c:pt>
                <c:pt idx="577">
                  <c:v>0</c:v>
                </c:pt>
                <c:pt idx="578">
                  <c:v>0</c:v>
                </c:pt>
                <c:pt idx="579">
                  <c:v>4.25</c:v>
                </c:pt>
                <c:pt idx="580">
                  <c:v>0</c:v>
                </c:pt>
                <c:pt idx="581">
                  <c:v>0</c:v>
                </c:pt>
                <c:pt idx="582">
                  <c:v>4.21</c:v>
                </c:pt>
                <c:pt idx="583">
                  <c:v>4.2</c:v>
                </c:pt>
                <c:pt idx="584">
                  <c:v>4.2</c:v>
                </c:pt>
                <c:pt idx="585">
                  <c:v>4.17</c:v>
                </c:pt>
                <c:pt idx="586">
                  <c:v>4.1500000000000004</c:v>
                </c:pt>
                <c:pt idx="587">
                  <c:v>4.1500000000000004</c:v>
                </c:pt>
                <c:pt idx="588">
                  <c:v>4.1500000000000004</c:v>
                </c:pt>
                <c:pt idx="589">
                  <c:v>4.16</c:v>
                </c:pt>
                <c:pt idx="590">
                  <c:v>4.1399999999999997</c:v>
                </c:pt>
                <c:pt idx="591">
                  <c:v>4.12</c:v>
                </c:pt>
                <c:pt idx="592">
                  <c:v>4.0999999999999996</c:v>
                </c:pt>
                <c:pt idx="593">
                  <c:v>0</c:v>
                </c:pt>
                <c:pt idx="594">
                  <c:v>0</c:v>
                </c:pt>
                <c:pt idx="595">
                  <c:v>0</c:v>
                </c:pt>
                <c:pt idx="596">
                  <c:v>4.01</c:v>
                </c:pt>
                <c:pt idx="597">
                  <c:v>4.0199999999999996</c:v>
                </c:pt>
                <c:pt idx="598">
                  <c:v>4.0599999999999996</c:v>
                </c:pt>
                <c:pt idx="599">
                  <c:v>4.08</c:v>
                </c:pt>
                <c:pt idx="600">
                  <c:v>4.0999999999999996</c:v>
                </c:pt>
                <c:pt idx="601">
                  <c:v>4.09</c:v>
                </c:pt>
                <c:pt idx="602">
                  <c:v>4.07</c:v>
                </c:pt>
                <c:pt idx="603">
                  <c:v>4.01</c:v>
                </c:pt>
                <c:pt idx="604">
                  <c:v>4.0199999999999996</c:v>
                </c:pt>
                <c:pt idx="605">
                  <c:v>4.0199999999999996</c:v>
                </c:pt>
                <c:pt idx="606">
                  <c:v>4.01</c:v>
                </c:pt>
                <c:pt idx="607">
                  <c:v>4</c:v>
                </c:pt>
                <c:pt idx="608">
                  <c:v>3.98</c:v>
                </c:pt>
                <c:pt idx="609">
                  <c:v>3.99</c:v>
                </c:pt>
                <c:pt idx="610">
                  <c:v>3.96</c:v>
                </c:pt>
                <c:pt idx="611">
                  <c:v>3.94</c:v>
                </c:pt>
                <c:pt idx="612">
                  <c:v>3.94</c:v>
                </c:pt>
                <c:pt idx="613">
                  <c:v>3.92</c:v>
                </c:pt>
                <c:pt idx="614">
                  <c:v>3.9</c:v>
                </c:pt>
                <c:pt idx="615">
                  <c:v>3.9</c:v>
                </c:pt>
                <c:pt idx="616">
                  <c:v>3.89</c:v>
                </c:pt>
                <c:pt idx="617">
                  <c:v>3.89</c:v>
                </c:pt>
                <c:pt idx="618">
                  <c:v>3.88</c:v>
                </c:pt>
                <c:pt idx="619">
                  <c:v>3.87</c:v>
                </c:pt>
                <c:pt idx="620">
                  <c:v>3.88</c:v>
                </c:pt>
                <c:pt idx="621">
                  <c:v>3.95</c:v>
                </c:pt>
                <c:pt idx="622">
                  <c:v>3.95</c:v>
                </c:pt>
                <c:pt idx="623">
                  <c:v>3.94</c:v>
                </c:pt>
                <c:pt idx="624">
                  <c:v>3.96</c:v>
                </c:pt>
                <c:pt idx="625">
                  <c:v>3.95</c:v>
                </c:pt>
                <c:pt idx="626">
                  <c:v>3.94</c:v>
                </c:pt>
                <c:pt idx="627">
                  <c:v>3.93</c:v>
                </c:pt>
                <c:pt idx="628">
                  <c:v>3.95</c:v>
                </c:pt>
                <c:pt idx="629">
                  <c:v>3.94</c:v>
                </c:pt>
                <c:pt idx="630">
                  <c:v>3.96</c:v>
                </c:pt>
                <c:pt idx="631">
                  <c:v>3.92</c:v>
                </c:pt>
                <c:pt idx="632">
                  <c:v>3.92</c:v>
                </c:pt>
                <c:pt idx="633">
                  <c:v>3.94</c:v>
                </c:pt>
                <c:pt idx="634">
                  <c:v>3.95</c:v>
                </c:pt>
                <c:pt idx="635">
                  <c:v>3.95</c:v>
                </c:pt>
                <c:pt idx="636">
                  <c:v>3.98</c:v>
                </c:pt>
                <c:pt idx="637">
                  <c:v>3.98</c:v>
                </c:pt>
                <c:pt idx="638">
                  <c:v>4.0199999999999996</c:v>
                </c:pt>
                <c:pt idx="639">
                  <c:v>4.01</c:v>
                </c:pt>
                <c:pt idx="640">
                  <c:v>3.92</c:v>
                </c:pt>
                <c:pt idx="641">
                  <c:v>3.9</c:v>
                </c:pt>
                <c:pt idx="642">
                  <c:v>3.88</c:v>
                </c:pt>
                <c:pt idx="643">
                  <c:v>3.84</c:v>
                </c:pt>
                <c:pt idx="644">
                  <c:v>3.84</c:v>
                </c:pt>
                <c:pt idx="645">
                  <c:v>3.8</c:v>
                </c:pt>
                <c:pt idx="646">
                  <c:v>3.82</c:v>
                </c:pt>
                <c:pt idx="647">
                  <c:v>3.82</c:v>
                </c:pt>
                <c:pt idx="648">
                  <c:v>3.8</c:v>
                </c:pt>
                <c:pt idx="649">
                  <c:v>3.84</c:v>
                </c:pt>
                <c:pt idx="650">
                  <c:v>3.86</c:v>
                </c:pt>
                <c:pt idx="651">
                  <c:v>3.9</c:v>
                </c:pt>
                <c:pt idx="652">
                  <c:v>3.9</c:v>
                </c:pt>
                <c:pt idx="653">
                  <c:v>3.88</c:v>
                </c:pt>
                <c:pt idx="654">
                  <c:v>3.86</c:v>
                </c:pt>
                <c:pt idx="655">
                  <c:v>3.74</c:v>
                </c:pt>
                <c:pt idx="656">
                  <c:v>3.75</c:v>
                </c:pt>
                <c:pt idx="657">
                  <c:v>3.74</c:v>
                </c:pt>
                <c:pt idx="658">
                  <c:v>3.74</c:v>
                </c:pt>
                <c:pt idx="659">
                  <c:v>3.76</c:v>
                </c:pt>
                <c:pt idx="660">
                  <c:v>3.8</c:v>
                </c:pt>
                <c:pt idx="661">
                  <c:v>3.82</c:v>
                </c:pt>
                <c:pt idx="662">
                  <c:v>3.84</c:v>
                </c:pt>
                <c:pt idx="663">
                  <c:v>3.82</c:v>
                </c:pt>
                <c:pt idx="664">
                  <c:v>3.8</c:v>
                </c:pt>
                <c:pt idx="665">
                  <c:v>3.8</c:v>
                </c:pt>
                <c:pt idx="666">
                  <c:v>3.8</c:v>
                </c:pt>
                <c:pt idx="667">
                  <c:v>3.8</c:v>
                </c:pt>
                <c:pt idx="668">
                  <c:v>3.84</c:v>
                </c:pt>
                <c:pt idx="669">
                  <c:v>3.85</c:v>
                </c:pt>
                <c:pt idx="670">
                  <c:v>3.86</c:v>
                </c:pt>
                <c:pt idx="671">
                  <c:v>3.93</c:v>
                </c:pt>
                <c:pt idx="672">
                  <c:v>0</c:v>
                </c:pt>
                <c:pt idx="673">
                  <c:v>3.9</c:v>
                </c:pt>
                <c:pt idx="674">
                  <c:v>3.8</c:v>
                </c:pt>
                <c:pt idx="675">
                  <c:v>3.8</c:v>
                </c:pt>
                <c:pt idx="676">
                  <c:v>3.85</c:v>
                </c:pt>
                <c:pt idx="677">
                  <c:v>3.85</c:v>
                </c:pt>
                <c:pt idx="678">
                  <c:v>3.8</c:v>
                </c:pt>
                <c:pt idx="679">
                  <c:v>3.85</c:v>
                </c:pt>
                <c:pt idx="680">
                  <c:v>3.85</c:v>
                </c:pt>
                <c:pt idx="681">
                  <c:v>3.84</c:v>
                </c:pt>
                <c:pt idx="682">
                  <c:v>3.84</c:v>
                </c:pt>
                <c:pt idx="683">
                  <c:v>3.84</c:v>
                </c:pt>
                <c:pt idx="684">
                  <c:v>3.82</c:v>
                </c:pt>
                <c:pt idx="685">
                  <c:v>3.8</c:v>
                </c:pt>
                <c:pt idx="686">
                  <c:v>3.8</c:v>
                </c:pt>
                <c:pt idx="687">
                  <c:v>3.76</c:v>
                </c:pt>
                <c:pt idx="688">
                  <c:v>3.75</c:v>
                </c:pt>
                <c:pt idx="689">
                  <c:v>3.75</c:v>
                </c:pt>
                <c:pt idx="690">
                  <c:v>3.75</c:v>
                </c:pt>
                <c:pt idx="691">
                  <c:v>0</c:v>
                </c:pt>
                <c:pt idx="692">
                  <c:v>3.74</c:v>
                </c:pt>
                <c:pt idx="693">
                  <c:v>3.76</c:v>
                </c:pt>
                <c:pt idx="694">
                  <c:v>0</c:v>
                </c:pt>
                <c:pt idx="695">
                  <c:v>0</c:v>
                </c:pt>
                <c:pt idx="696">
                  <c:v>3.75</c:v>
                </c:pt>
                <c:pt idx="697">
                  <c:v>3.74</c:v>
                </c:pt>
                <c:pt idx="698">
                  <c:v>3.72</c:v>
                </c:pt>
                <c:pt idx="699">
                  <c:v>3.72</c:v>
                </c:pt>
                <c:pt idx="700">
                  <c:v>3.7</c:v>
                </c:pt>
                <c:pt idx="701">
                  <c:v>0</c:v>
                </c:pt>
                <c:pt idx="702">
                  <c:v>0</c:v>
                </c:pt>
                <c:pt idx="703">
                  <c:v>0</c:v>
                </c:pt>
                <c:pt idx="704">
                  <c:v>3.8</c:v>
                </c:pt>
                <c:pt idx="705">
                  <c:v>3.8</c:v>
                </c:pt>
                <c:pt idx="706">
                  <c:v>3.8</c:v>
                </c:pt>
                <c:pt idx="707">
                  <c:v>3.81</c:v>
                </c:pt>
                <c:pt idx="708">
                  <c:v>0</c:v>
                </c:pt>
                <c:pt idx="709">
                  <c:v>0</c:v>
                </c:pt>
                <c:pt idx="710">
                  <c:v>0</c:v>
                </c:pt>
                <c:pt idx="711">
                  <c:v>0</c:v>
                </c:pt>
                <c:pt idx="712">
                  <c:v>0</c:v>
                </c:pt>
                <c:pt idx="713">
                  <c:v>3.81</c:v>
                </c:pt>
                <c:pt idx="714">
                  <c:v>0</c:v>
                </c:pt>
                <c:pt idx="715">
                  <c:v>3.8</c:v>
                </c:pt>
                <c:pt idx="716">
                  <c:v>3.81</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4.22</c:v>
                </c:pt>
                <c:pt idx="738">
                  <c:v>4.24</c:v>
                </c:pt>
                <c:pt idx="739">
                  <c:v>0</c:v>
                </c:pt>
                <c:pt idx="740">
                  <c:v>4.2699999999999996</c:v>
                </c:pt>
                <c:pt idx="741">
                  <c:v>0</c:v>
                </c:pt>
                <c:pt idx="742">
                  <c:v>4.3099999999999996</c:v>
                </c:pt>
                <c:pt idx="743">
                  <c:v>4.3</c:v>
                </c:pt>
                <c:pt idx="744">
                  <c:v>0</c:v>
                </c:pt>
                <c:pt idx="745">
                  <c:v>4.3</c:v>
                </c:pt>
                <c:pt idx="746">
                  <c:v>4.3499999999999996</c:v>
                </c:pt>
                <c:pt idx="747">
                  <c:v>4.38</c:v>
                </c:pt>
                <c:pt idx="748">
                  <c:v>4.4000000000000004</c:v>
                </c:pt>
                <c:pt idx="749">
                  <c:v>4.3600000000000003</c:v>
                </c:pt>
                <c:pt idx="750">
                  <c:v>4.38</c:v>
                </c:pt>
                <c:pt idx="751">
                  <c:v>4.3899999999999997</c:v>
                </c:pt>
                <c:pt idx="752">
                  <c:v>0</c:v>
                </c:pt>
                <c:pt idx="753">
                  <c:v>0</c:v>
                </c:pt>
                <c:pt idx="754">
                  <c:v>4.38</c:v>
                </c:pt>
                <c:pt idx="755">
                  <c:v>4.38</c:v>
                </c:pt>
                <c:pt idx="756">
                  <c:v>4.38</c:v>
                </c:pt>
                <c:pt idx="757">
                  <c:v>4.3600000000000003</c:v>
                </c:pt>
                <c:pt idx="758">
                  <c:v>4.38</c:v>
                </c:pt>
                <c:pt idx="759">
                  <c:v>4.3600000000000003</c:v>
                </c:pt>
                <c:pt idx="760">
                  <c:v>4.34</c:v>
                </c:pt>
                <c:pt idx="761">
                  <c:v>4.38</c:v>
                </c:pt>
                <c:pt idx="762">
                  <c:v>4.38</c:v>
                </c:pt>
                <c:pt idx="763">
                  <c:v>4.38</c:v>
                </c:pt>
                <c:pt idx="764">
                  <c:v>4.38</c:v>
                </c:pt>
                <c:pt idx="765">
                  <c:v>4.3600000000000003</c:v>
                </c:pt>
                <c:pt idx="766">
                  <c:v>0</c:v>
                </c:pt>
                <c:pt idx="767">
                  <c:v>0</c:v>
                </c:pt>
                <c:pt idx="768">
                  <c:v>4.3600000000000003</c:v>
                </c:pt>
                <c:pt idx="769">
                  <c:v>4.34</c:v>
                </c:pt>
                <c:pt idx="770">
                  <c:v>4.34</c:v>
                </c:pt>
                <c:pt idx="771">
                  <c:v>4.33</c:v>
                </c:pt>
                <c:pt idx="772">
                  <c:v>4.32</c:v>
                </c:pt>
                <c:pt idx="773">
                  <c:v>4.32</c:v>
                </c:pt>
                <c:pt idx="774">
                  <c:v>4.3099999999999996</c:v>
                </c:pt>
                <c:pt idx="775">
                  <c:v>4.3099999999999996</c:v>
                </c:pt>
                <c:pt idx="776">
                  <c:v>4.3099999999999996</c:v>
                </c:pt>
                <c:pt idx="777">
                  <c:v>4.32</c:v>
                </c:pt>
                <c:pt idx="778">
                  <c:v>0</c:v>
                </c:pt>
                <c:pt idx="779">
                  <c:v>0</c:v>
                </c:pt>
                <c:pt idx="780">
                  <c:v>4.3</c:v>
                </c:pt>
                <c:pt idx="781">
                  <c:v>4.29</c:v>
                </c:pt>
                <c:pt idx="782">
                  <c:v>4.29</c:v>
                </c:pt>
                <c:pt idx="783">
                  <c:v>4.28</c:v>
                </c:pt>
                <c:pt idx="784">
                  <c:v>4.29</c:v>
                </c:pt>
                <c:pt idx="785">
                  <c:v>4.3</c:v>
                </c:pt>
                <c:pt idx="786">
                  <c:v>4.3099999999999996</c:v>
                </c:pt>
                <c:pt idx="787">
                  <c:v>4.3099999999999996</c:v>
                </c:pt>
                <c:pt idx="788">
                  <c:v>4.32</c:v>
                </c:pt>
                <c:pt idx="789">
                  <c:v>4.3</c:v>
                </c:pt>
                <c:pt idx="790">
                  <c:v>4.3</c:v>
                </c:pt>
                <c:pt idx="791">
                  <c:v>4.3</c:v>
                </c:pt>
                <c:pt idx="792">
                  <c:v>4.32</c:v>
                </c:pt>
                <c:pt idx="793">
                  <c:v>4.28</c:v>
                </c:pt>
                <c:pt idx="794">
                  <c:v>4.26</c:v>
                </c:pt>
                <c:pt idx="795">
                  <c:v>4.24</c:v>
                </c:pt>
                <c:pt idx="796">
                  <c:v>4.24</c:v>
                </c:pt>
                <c:pt idx="797">
                  <c:v>4.26</c:v>
                </c:pt>
                <c:pt idx="798">
                  <c:v>4.26</c:v>
                </c:pt>
                <c:pt idx="799">
                  <c:v>4.28</c:v>
                </c:pt>
                <c:pt idx="800">
                  <c:v>4.2699999999999996</c:v>
                </c:pt>
                <c:pt idx="801">
                  <c:v>4.29</c:v>
                </c:pt>
                <c:pt idx="802">
                  <c:v>4.3</c:v>
                </c:pt>
                <c:pt idx="803">
                  <c:v>4.2699999999999996</c:v>
                </c:pt>
                <c:pt idx="804">
                  <c:v>4.25</c:v>
                </c:pt>
                <c:pt idx="805">
                  <c:v>4.25</c:v>
                </c:pt>
                <c:pt idx="806">
                  <c:v>4.2300000000000004</c:v>
                </c:pt>
                <c:pt idx="807">
                  <c:v>4.22</c:v>
                </c:pt>
                <c:pt idx="808">
                  <c:v>4.2</c:v>
                </c:pt>
                <c:pt idx="809">
                  <c:v>4.18</c:v>
                </c:pt>
                <c:pt idx="810">
                  <c:v>4.18</c:v>
                </c:pt>
                <c:pt idx="811">
                  <c:v>4.18</c:v>
                </c:pt>
                <c:pt idx="812">
                  <c:v>4.18</c:v>
                </c:pt>
                <c:pt idx="813">
                  <c:v>4.1500000000000004</c:v>
                </c:pt>
                <c:pt idx="814">
                  <c:v>4.13</c:v>
                </c:pt>
                <c:pt idx="815">
                  <c:v>4.13</c:v>
                </c:pt>
                <c:pt idx="816">
                  <c:v>4.0999999999999996</c:v>
                </c:pt>
                <c:pt idx="817">
                  <c:v>4.0999999999999996</c:v>
                </c:pt>
                <c:pt idx="818">
                  <c:v>4.0999999999999996</c:v>
                </c:pt>
                <c:pt idx="819">
                  <c:v>4.0999999999999996</c:v>
                </c:pt>
                <c:pt idx="820">
                  <c:v>4.0999999999999996</c:v>
                </c:pt>
                <c:pt idx="821">
                  <c:v>4.09</c:v>
                </c:pt>
                <c:pt idx="822">
                  <c:v>4.09</c:v>
                </c:pt>
                <c:pt idx="823">
                  <c:v>0</c:v>
                </c:pt>
                <c:pt idx="824">
                  <c:v>0</c:v>
                </c:pt>
                <c:pt idx="825">
                  <c:v>0</c:v>
                </c:pt>
                <c:pt idx="826">
                  <c:v>0</c:v>
                </c:pt>
                <c:pt idx="827">
                  <c:v>4.0199999999999996</c:v>
                </c:pt>
                <c:pt idx="828">
                  <c:v>3.98</c:v>
                </c:pt>
                <c:pt idx="829">
                  <c:v>3.98</c:v>
                </c:pt>
                <c:pt idx="830">
                  <c:v>3.98</c:v>
                </c:pt>
                <c:pt idx="831">
                  <c:v>3.96</c:v>
                </c:pt>
                <c:pt idx="832">
                  <c:v>3.95</c:v>
                </c:pt>
                <c:pt idx="833">
                  <c:v>3.98</c:v>
                </c:pt>
                <c:pt idx="834">
                  <c:v>3.98</c:v>
                </c:pt>
                <c:pt idx="835">
                  <c:v>4.0199999999999996</c:v>
                </c:pt>
                <c:pt idx="836">
                  <c:v>4.0199999999999996</c:v>
                </c:pt>
                <c:pt idx="837">
                  <c:v>4</c:v>
                </c:pt>
                <c:pt idx="838">
                  <c:v>3.98</c:v>
                </c:pt>
                <c:pt idx="839">
                  <c:v>4.0199999999999996</c:v>
                </c:pt>
                <c:pt idx="840">
                  <c:v>0</c:v>
                </c:pt>
                <c:pt idx="841">
                  <c:v>0</c:v>
                </c:pt>
                <c:pt idx="842">
                  <c:v>4.0599999999999996</c:v>
                </c:pt>
                <c:pt idx="843">
                  <c:v>4.07</c:v>
                </c:pt>
                <c:pt idx="844">
                  <c:v>0</c:v>
                </c:pt>
                <c:pt idx="845">
                  <c:v>4.03</c:v>
                </c:pt>
                <c:pt idx="846">
                  <c:v>4.03</c:v>
                </c:pt>
                <c:pt idx="847">
                  <c:v>0</c:v>
                </c:pt>
                <c:pt idx="848">
                  <c:v>0</c:v>
                </c:pt>
                <c:pt idx="849">
                  <c:v>4</c:v>
                </c:pt>
                <c:pt idx="850">
                  <c:v>4</c:v>
                </c:pt>
                <c:pt idx="851">
                  <c:v>3.99</c:v>
                </c:pt>
                <c:pt idx="852">
                  <c:v>3.99</c:v>
                </c:pt>
                <c:pt idx="853">
                  <c:v>3.99</c:v>
                </c:pt>
                <c:pt idx="854">
                  <c:v>3.99</c:v>
                </c:pt>
                <c:pt idx="855">
                  <c:v>3.99</c:v>
                </c:pt>
                <c:pt idx="856">
                  <c:v>3.98</c:v>
                </c:pt>
                <c:pt idx="857">
                  <c:v>3.98</c:v>
                </c:pt>
                <c:pt idx="858">
                  <c:v>0</c:v>
                </c:pt>
                <c:pt idx="859">
                  <c:v>4.0199999999999996</c:v>
                </c:pt>
                <c:pt idx="860">
                  <c:v>3.92</c:v>
                </c:pt>
                <c:pt idx="861">
                  <c:v>3.88</c:v>
                </c:pt>
                <c:pt idx="862">
                  <c:v>3.89</c:v>
                </c:pt>
                <c:pt idx="863">
                  <c:v>3.88</c:v>
                </c:pt>
                <c:pt idx="864">
                  <c:v>3.89</c:v>
                </c:pt>
                <c:pt idx="865">
                  <c:v>0</c:v>
                </c:pt>
                <c:pt idx="866">
                  <c:v>3.9</c:v>
                </c:pt>
                <c:pt idx="867">
                  <c:v>3.91</c:v>
                </c:pt>
                <c:pt idx="868">
                  <c:v>3.9</c:v>
                </c:pt>
                <c:pt idx="869">
                  <c:v>3.9</c:v>
                </c:pt>
                <c:pt idx="870">
                  <c:v>0</c:v>
                </c:pt>
                <c:pt idx="871">
                  <c:v>3.96</c:v>
                </c:pt>
                <c:pt idx="872">
                  <c:v>3.94</c:v>
                </c:pt>
                <c:pt idx="873">
                  <c:v>3.95</c:v>
                </c:pt>
                <c:pt idx="874">
                  <c:v>3.91</c:v>
                </c:pt>
                <c:pt idx="875">
                  <c:v>3.91</c:v>
                </c:pt>
                <c:pt idx="876">
                  <c:v>3.9</c:v>
                </c:pt>
                <c:pt idx="877">
                  <c:v>3.9</c:v>
                </c:pt>
                <c:pt idx="878">
                  <c:v>0</c:v>
                </c:pt>
                <c:pt idx="879">
                  <c:v>3.82</c:v>
                </c:pt>
                <c:pt idx="880">
                  <c:v>0</c:v>
                </c:pt>
                <c:pt idx="881">
                  <c:v>3.8</c:v>
                </c:pt>
                <c:pt idx="882">
                  <c:v>3.8</c:v>
                </c:pt>
                <c:pt idx="883">
                  <c:v>3.82</c:v>
                </c:pt>
                <c:pt idx="884">
                  <c:v>3.83</c:v>
                </c:pt>
                <c:pt idx="885">
                  <c:v>3.83</c:v>
                </c:pt>
                <c:pt idx="886">
                  <c:v>3.82</c:v>
                </c:pt>
                <c:pt idx="887">
                  <c:v>3.82</c:v>
                </c:pt>
                <c:pt idx="888">
                  <c:v>3.84</c:v>
                </c:pt>
                <c:pt idx="889">
                  <c:v>3.81</c:v>
                </c:pt>
                <c:pt idx="890">
                  <c:v>3.8</c:v>
                </c:pt>
                <c:pt idx="891">
                  <c:v>3.9</c:v>
                </c:pt>
                <c:pt idx="892">
                  <c:v>3.9</c:v>
                </c:pt>
                <c:pt idx="893">
                  <c:v>0</c:v>
                </c:pt>
                <c:pt idx="894">
                  <c:v>0</c:v>
                </c:pt>
                <c:pt idx="895">
                  <c:v>3.85</c:v>
                </c:pt>
                <c:pt idx="896">
                  <c:v>3.8</c:v>
                </c:pt>
                <c:pt idx="897">
                  <c:v>3.8</c:v>
                </c:pt>
                <c:pt idx="898">
                  <c:v>0</c:v>
                </c:pt>
                <c:pt idx="899">
                  <c:v>3.8</c:v>
                </c:pt>
                <c:pt idx="900">
                  <c:v>3.8</c:v>
                </c:pt>
                <c:pt idx="901">
                  <c:v>3.78</c:v>
                </c:pt>
                <c:pt idx="902">
                  <c:v>3.79</c:v>
                </c:pt>
                <c:pt idx="903">
                  <c:v>0</c:v>
                </c:pt>
                <c:pt idx="904">
                  <c:v>3.7</c:v>
                </c:pt>
                <c:pt idx="905">
                  <c:v>3.73</c:v>
                </c:pt>
                <c:pt idx="906">
                  <c:v>3.74</c:v>
                </c:pt>
                <c:pt idx="907">
                  <c:v>3.72</c:v>
                </c:pt>
                <c:pt idx="908">
                  <c:v>3.71</c:v>
                </c:pt>
                <c:pt idx="909">
                  <c:v>0</c:v>
                </c:pt>
                <c:pt idx="910">
                  <c:v>3.7</c:v>
                </c:pt>
                <c:pt idx="911">
                  <c:v>3.7</c:v>
                </c:pt>
                <c:pt idx="912">
                  <c:v>0</c:v>
                </c:pt>
                <c:pt idx="913">
                  <c:v>3.68</c:v>
                </c:pt>
                <c:pt idx="914">
                  <c:v>3.66</c:v>
                </c:pt>
                <c:pt idx="915">
                  <c:v>3.7</c:v>
                </c:pt>
                <c:pt idx="916">
                  <c:v>3.72</c:v>
                </c:pt>
                <c:pt idx="917">
                  <c:v>0</c:v>
                </c:pt>
                <c:pt idx="918">
                  <c:v>0</c:v>
                </c:pt>
                <c:pt idx="919">
                  <c:v>3.76</c:v>
                </c:pt>
                <c:pt idx="920">
                  <c:v>3.75</c:v>
                </c:pt>
                <c:pt idx="921">
                  <c:v>3.73</c:v>
                </c:pt>
                <c:pt idx="922">
                  <c:v>0</c:v>
                </c:pt>
                <c:pt idx="923">
                  <c:v>3.72</c:v>
                </c:pt>
                <c:pt idx="924">
                  <c:v>3.71</c:v>
                </c:pt>
                <c:pt idx="925">
                  <c:v>0</c:v>
                </c:pt>
                <c:pt idx="926">
                  <c:v>0</c:v>
                </c:pt>
                <c:pt idx="927">
                  <c:v>3.7</c:v>
                </c:pt>
                <c:pt idx="928">
                  <c:v>3.7</c:v>
                </c:pt>
                <c:pt idx="929">
                  <c:v>3.7</c:v>
                </c:pt>
                <c:pt idx="930">
                  <c:v>0</c:v>
                </c:pt>
                <c:pt idx="931">
                  <c:v>3.66</c:v>
                </c:pt>
                <c:pt idx="932">
                  <c:v>3.68</c:v>
                </c:pt>
                <c:pt idx="933">
                  <c:v>0</c:v>
                </c:pt>
                <c:pt idx="934">
                  <c:v>0</c:v>
                </c:pt>
                <c:pt idx="935">
                  <c:v>3.66</c:v>
                </c:pt>
                <c:pt idx="936">
                  <c:v>3.65</c:v>
                </c:pt>
                <c:pt idx="937">
                  <c:v>0</c:v>
                </c:pt>
                <c:pt idx="938">
                  <c:v>0</c:v>
                </c:pt>
                <c:pt idx="939">
                  <c:v>0</c:v>
                </c:pt>
                <c:pt idx="940">
                  <c:v>0</c:v>
                </c:pt>
                <c:pt idx="941">
                  <c:v>3.68</c:v>
                </c:pt>
                <c:pt idx="942">
                  <c:v>0</c:v>
                </c:pt>
                <c:pt idx="943">
                  <c:v>3.65</c:v>
                </c:pt>
                <c:pt idx="944">
                  <c:v>3.66</c:v>
                </c:pt>
                <c:pt idx="945">
                  <c:v>0</c:v>
                </c:pt>
                <c:pt idx="946">
                  <c:v>3.62</c:v>
                </c:pt>
                <c:pt idx="947">
                  <c:v>3.62</c:v>
                </c:pt>
                <c:pt idx="948">
                  <c:v>0</c:v>
                </c:pt>
                <c:pt idx="949">
                  <c:v>3.62</c:v>
                </c:pt>
                <c:pt idx="950">
                  <c:v>3.64</c:v>
                </c:pt>
                <c:pt idx="951">
                  <c:v>0</c:v>
                </c:pt>
                <c:pt idx="952">
                  <c:v>3.62</c:v>
                </c:pt>
                <c:pt idx="953">
                  <c:v>3.62</c:v>
                </c:pt>
                <c:pt idx="954">
                  <c:v>0</c:v>
                </c:pt>
                <c:pt idx="955">
                  <c:v>3.6</c:v>
                </c:pt>
                <c:pt idx="956">
                  <c:v>3.6</c:v>
                </c:pt>
                <c:pt idx="957">
                  <c:v>0</c:v>
                </c:pt>
                <c:pt idx="958">
                  <c:v>0</c:v>
                </c:pt>
                <c:pt idx="959">
                  <c:v>3.58</c:v>
                </c:pt>
                <c:pt idx="960">
                  <c:v>3.58</c:v>
                </c:pt>
                <c:pt idx="961">
                  <c:v>0</c:v>
                </c:pt>
                <c:pt idx="962">
                  <c:v>3.56</c:v>
                </c:pt>
                <c:pt idx="963">
                  <c:v>3.58</c:v>
                </c:pt>
                <c:pt idx="964">
                  <c:v>0</c:v>
                </c:pt>
                <c:pt idx="965">
                  <c:v>0</c:v>
                </c:pt>
                <c:pt idx="966">
                  <c:v>3.58</c:v>
                </c:pt>
                <c:pt idx="967">
                  <c:v>0</c:v>
                </c:pt>
                <c:pt idx="968">
                  <c:v>0</c:v>
                </c:pt>
                <c:pt idx="969">
                  <c:v>3.57</c:v>
                </c:pt>
                <c:pt idx="970">
                  <c:v>3.55</c:v>
                </c:pt>
                <c:pt idx="971">
                  <c:v>0</c:v>
                </c:pt>
                <c:pt idx="972">
                  <c:v>0</c:v>
                </c:pt>
                <c:pt idx="973">
                  <c:v>0</c:v>
                </c:pt>
                <c:pt idx="974">
                  <c:v>3.56</c:v>
                </c:pt>
                <c:pt idx="975">
                  <c:v>0</c:v>
                </c:pt>
                <c:pt idx="976">
                  <c:v>0</c:v>
                </c:pt>
                <c:pt idx="977">
                  <c:v>0</c:v>
                </c:pt>
                <c:pt idx="978">
                  <c:v>3.83</c:v>
                </c:pt>
                <c:pt idx="979">
                  <c:v>3.83</c:v>
                </c:pt>
                <c:pt idx="980">
                  <c:v>3.83</c:v>
                </c:pt>
                <c:pt idx="981">
                  <c:v>3.82</c:v>
                </c:pt>
                <c:pt idx="982">
                  <c:v>0</c:v>
                </c:pt>
                <c:pt idx="983">
                  <c:v>0</c:v>
                </c:pt>
                <c:pt idx="984">
                  <c:v>0</c:v>
                </c:pt>
                <c:pt idx="985">
                  <c:v>3.89</c:v>
                </c:pt>
                <c:pt idx="986">
                  <c:v>0</c:v>
                </c:pt>
                <c:pt idx="987">
                  <c:v>0</c:v>
                </c:pt>
                <c:pt idx="988">
                  <c:v>3.9</c:v>
                </c:pt>
                <c:pt idx="989">
                  <c:v>3.9</c:v>
                </c:pt>
                <c:pt idx="990">
                  <c:v>3.89</c:v>
                </c:pt>
                <c:pt idx="991">
                  <c:v>3.89</c:v>
                </c:pt>
                <c:pt idx="992">
                  <c:v>3.89</c:v>
                </c:pt>
                <c:pt idx="993">
                  <c:v>3.89</c:v>
                </c:pt>
                <c:pt idx="994">
                  <c:v>3.89</c:v>
                </c:pt>
                <c:pt idx="995">
                  <c:v>3.88</c:v>
                </c:pt>
                <c:pt idx="996">
                  <c:v>3.88</c:v>
                </c:pt>
                <c:pt idx="997">
                  <c:v>3.87</c:v>
                </c:pt>
                <c:pt idx="998">
                  <c:v>3.86</c:v>
                </c:pt>
                <c:pt idx="999">
                  <c:v>3.85</c:v>
                </c:pt>
                <c:pt idx="1000">
                  <c:v>3.84</c:v>
                </c:pt>
                <c:pt idx="1001">
                  <c:v>3.84</c:v>
                </c:pt>
                <c:pt idx="1002">
                  <c:v>0</c:v>
                </c:pt>
                <c:pt idx="1003">
                  <c:v>3.8</c:v>
                </c:pt>
                <c:pt idx="1004">
                  <c:v>0</c:v>
                </c:pt>
                <c:pt idx="1005">
                  <c:v>3.8</c:v>
                </c:pt>
                <c:pt idx="1006">
                  <c:v>0</c:v>
                </c:pt>
                <c:pt idx="1007">
                  <c:v>3.82</c:v>
                </c:pt>
                <c:pt idx="1008">
                  <c:v>3.84</c:v>
                </c:pt>
                <c:pt idx="1009">
                  <c:v>3.84</c:v>
                </c:pt>
                <c:pt idx="1010">
                  <c:v>3.83</c:v>
                </c:pt>
                <c:pt idx="1011">
                  <c:v>3.82</c:v>
                </c:pt>
                <c:pt idx="1012">
                  <c:v>3.94</c:v>
                </c:pt>
                <c:pt idx="1013">
                  <c:v>3.94</c:v>
                </c:pt>
                <c:pt idx="1014">
                  <c:v>3.94</c:v>
                </c:pt>
                <c:pt idx="1015">
                  <c:v>3.9</c:v>
                </c:pt>
                <c:pt idx="1016">
                  <c:v>0</c:v>
                </c:pt>
                <c:pt idx="1017">
                  <c:v>3.86</c:v>
                </c:pt>
                <c:pt idx="1018">
                  <c:v>0</c:v>
                </c:pt>
                <c:pt idx="1019">
                  <c:v>3.86</c:v>
                </c:pt>
                <c:pt idx="1020">
                  <c:v>3.84</c:v>
                </c:pt>
                <c:pt idx="1021">
                  <c:v>3.81</c:v>
                </c:pt>
                <c:pt idx="1022">
                  <c:v>0</c:v>
                </c:pt>
                <c:pt idx="1023">
                  <c:v>3.81</c:v>
                </c:pt>
                <c:pt idx="1024">
                  <c:v>3.79</c:v>
                </c:pt>
                <c:pt idx="1025">
                  <c:v>0</c:v>
                </c:pt>
                <c:pt idx="1026">
                  <c:v>3.78</c:v>
                </c:pt>
                <c:pt idx="1027">
                  <c:v>3.75</c:v>
                </c:pt>
                <c:pt idx="1028">
                  <c:v>3.74</c:v>
                </c:pt>
                <c:pt idx="1029">
                  <c:v>3.7</c:v>
                </c:pt>
                <c:pt idx="1030">
                  <c:v>3.69</c:v>
                </c:pt>
                <c:pt idx="1031">
                  <c:v>0</c:v>
                </c:pt>
                <c:pt idx="1032">
                  <c:v>3.67</c:v>
                </c:pt>
                <c:pt idx="1033">
                  <c:v>3.67</c:v>
                </c:pt>
                <c:pt idx="1034">
                  <c:v>3.67</c:v>
                </c:pt>
                <c:pt idx="1035">
                  <c:v>3.65</c:v>
                </c:pt>
                <c:pt idx="1036">
                  <c:v>0</c:v>
                </c:pt>
                <c:pt idx="1037">
                  <c:v>3.74</c:v>
                </c:pt>
                <c:pt idx="1038">
                  <c:v>3.7</c:v>
                </c:pt>
                <c:pt idx="1039">
                  <c:v>3.68</c:v>
                </c:pt>
                <c:pt idx="1040">
                  <c:v>3.68</c:v>
                </c:pt>
                <c:pt idx="1041">
                  <c:v>0</c:v>
                </c:pt>
                <c:pt idx="1042">
                  <c:v>0</c:v>
                </c:pt>
                <c:pt idx="1043">
                  <c:v>3.67</c:v>
                </c:pt>
                <c:pt idx="1044">
                  <c:v>3.65</c:v>
                </c:pt>
                <c:pt idx="1045">
                  <c:v>0</c:v>
                </c:pt>
                <c:pt idx="1046">
                  <c:v>3.58</c:v>
                </c:pt>
                <c:pt idx="1047">
                  <c:v>0</c:v>
                </c:pt>
                <c:pt idx="1048">
                  <c:v>3.56</c:v>
                </c:pt>
                <c:pt idx="1049">
                  <c:v>3.62</c:v>
                </c:pt>
                <c:pt idx="1050">
                  <c:v>0</c:v>
                </c:pt>
                <c:pt idx="1051">
                  <c:v>3.6</c:v>
                </c:pt>
                <c:pt idx="1052">
                  <c:v>3.61</c:v>
                </c:pt>
                <c:pt idx="1053">
                  <c:v>0</c:v>
                </c:pt>
                <c:pt idx="1054">
                  <c:v>0</c:v>
                </c:pt>
                <c:pt idx="1055">
                  <c:v>0</c:v>
                </c:pt>
                <c:pt idx="1056">
                  <c:v>0</c:v>
                </c:pt>
                <c:pt idx="1057">
                  <c:v>3.6</c:v>
                </c:pt>
                <c:pt idx="1058">
                  <c:v>3.6</c:v>
                </c:pt>
                <c:pt idx="1059">
                  <c:v>0</c:v>
                </c:pt>
                <c:pt idx="1060">
                  <c:v>3.58</c:v>
                </c:pt>
                <c:pt idx="1061">
                  <c:v>0</c:v>
                </c:pt>
                <c:pt idx="1062">
                  <c:v>3.62</c:v>
                </c:pt>
                <c:pt idx="1063">
                  <c:v>0</c:v>
                </c:pt>
                <c:pt idx="1064">
                  <c:v>0</c:v>
                </c:pt>
                <c:pt idx="1065">
                  <c:v>3.62</c:v>
                </c:pt>
                <c:pt idx="1066">
                  <c:v>3.6</c:v>
                </c:pt>
                <c:pt idx="1067">
                  <c:v>3.6</c:v>
                </c:pt>
                <c:pt idx="1068">
                  <c:v>3.6</c:v>
                </c:pt>
                <c:pt idx="1069">
                  <c:v>3.6</c:v>
                </c:pt>
                <c:pt idx="1070">
                  <c:v>3.61</c:v>
                </c:pt>
                <c:pt idx="1071">
                  <c:v>3.62</c:v>
                </c:pt>
                <c:pt idx="1072">
                  <c:v>3.63</c:v>
                </c:pt>
                <c:pt idx="1073">
                  <c:v>3.62</c:v>
                </c:pt>
                <c:pt idx="1074">
                  <c:v>3.64</c:v>
                </c:pt>
                <c:pt idx="1075">
                  <c:v>3.63</c:v>
                </c:pt>
                <c:pt idx="1076">
                  <c:v>3.62</c:v>
                </c:pt>
                <c:pt idx="1077">
                  <c:v>3.59</c:v>
                </c:pt>
                <c:pt idx="1078">
                  <c:v>3.57</c:v>
                </c:pt>
                <c:pt idx="1079">
                  <c:v>3.56</c:v>
                </c:pt>
                <c:pt idx="1080">
                  <c:v>3.55</c:v>
                </c:pt>
                <c:pt idx="1081">
                  <c:v>3.54</c:v>
                </c:pt>
                <c:pt idx="1082">
                  <c:v>3.53</c:v>
                </c:pt>
                <c:pt idx="1083">
                  <c:v>3.52</c:v>
                </c:pt>
                <c:pt idx="1084">
                  <c:v>3.51</c:v>
                </c:pt>
                <c:pt idx="1085">
                  <c:v>3.49</c:v>
                </c:pt>
                <c:pt idx="1086">
                  <c:v>0</c:v>
                </c:pt>
                <c:pt idx="1087">
                  <c:v>3.45</c:v>
                </c:pt>
                <c:pt idx="1088">
                  <c:v>3.41</c:v>
                </c:pt>
                <c:pt idx="1089">
                  <c:v>3.39</c:v>
                </c:pt>
                <c:pt idx="1090">
                  <c:v>0</c:v>
                </c:pt>
                <c:pt idx="1091">
                  <c:v>3.37</c:v>
                </c:pt>
                <c:pt idx="1092">
                  <c:v>3.34</c:v>
                </c:pt>
                <c:pt idx="1093">
                  <c:v>0</c:v>
                </c:pt>
                <c:pt idx="1094">
                  <c:v>3.29</c:v>
                </c:pt>
                <c:pt idx="1095">
                  <c:v>0</c:v>
                </c:pt>
                <c:pt idx="1096">
                  <c:v>3.26</c:v>
                </c:pt>
                <c:pt idx="1097">
                  <c:v>3.25</c:v>
                </c:pt>
                <c:pt idx="1098">
                  <c:v>0</c:v>
                </c:pt>
                <c:pt idx="1099">
                  <c:v>3.21</c:v>
                </c:pt>
                <c:pt idx="1100">
                  <c:v>3.21</c:v>
                </c:pt>
                <c:pt idx="1101">
                  <c:v>3.17</c:v>
                </c:pt>
                <c:pt idx="1102">
                  <c:v>3.17</c:v>
                </c:pt>
                <c:pt idx="1103">
                  <c:v>0</c:v>
                </c:pt>
                <c:pt idx="1104">
                  <c:v>3.13</c:v>
                </c:pt>
                <c:pt idx="1105">
                  <c:v>3.27</c:v>
                </c:pt>
                <c:pt idx="1106">
                  <c:v>3.33</c:v>
                </c:pt>
                <c:pt idx="1107">
                  <c:v>3.31</c:v>
                </c:pt>
                <c:pt idx="1108">
                  <c:v>3.29</c:v>
                </c:pt>
                <c:pt idx="1109">
                  <c:v>3.27</c:v>
                </c:pt>
                <c:pt idx="1110">
                  <c:v>3.26</c:v>
                </c:pt>
                <c:pt idx="1111">
                  <c:v>3.24</c:v>
                </c:pt>
                <c:pt idx="1112">
                  <c:v>3.24</c:v>
                </c:pt>
                <c:pt idx="1113">
                  <c:v>3.21</c:v>
                </c:pt>
                <c:pt idx="1114">
                  <c:v>3.2</c:v>
                </c:pt>
                <c:pt idx="1115">
                  <c:v>3.18</c:v>
                </c:pt>
                <c:pt idx="1116">
                  <c:v>3.17</c:v>
                </c:pt>
                <c:pt idx="1117">
                  <c:v>3.15</c:v>
                </c:pt>
                <c:pt idx="1118">
                  <c:v>3.13</c:v>
                </c:pt>
                <c:pt idx="1119">
                  <c:v>3.17</c:v>
                </c:pt>
                <c:pt idx="1120">
                  <c:v>0</c:v>
                </c:pt>
                <c:pt idx="1121">
                  <c:v>3.21</c:v>
                </c:pt>
                <c:pt idx="1122">
                  <c:v>0</c:v>
                </c:pt>
                <c:pt idx="1123">
                  <c:v>3.19</c:v>
                </c:pt>
                <c:pt idx="1124">
                  <c:v>3.17</c:v>
                </c:pt>
                <c:pt idx="1125">
                  <c:v>3.16</c:v>
                </c:pt>
                <c:pt idx="1126">
                  <c:v>3.15</c:v>
                </c:pt>
                <c:pt idx="1127">
                  <c:v>3.13</c:v>
                </c:pt>
                <c:pt idx="1128">
                  <c:v>0</c:v>
                </c:pt>
                <c:pt idx="1129">
                  <c:v>3.1</c:v>
                </c:pt>
                <c:pt idx="1130">
                  <c:v>3.09</c:v>
                </c:pt>
                <c:pt idx="1131">
                  <c:v>3.11</c:v>
                </c:pt>
                <c:pt idx="1132">
                  <c:v>3.09</c:v>
                </c:pt>
                <c:pt idx="1133">
                  <c:v>3.08</c:v>
                </c:pt>
                <c:pt idx="1134">
                  <c:v>3.06</c:v>
                </c:pt>
                <c:pt idx="1135">
                  <c:v>3.05</c:v>
                </c:pt>
                <c:pt idx="1136">
                  <c:v>3.04</c:v>
                </c:pt>
                <c:pt idx="1137">
                  <c:v>3.01</c:v>
                </c:pt>
                <c:pt idx="1138">
                  <c:v>3.01</c:v>
                </c:pt>
                <c:pt idx="1139">
                  <c:v>2.99</c:v>
                </c:pt>
                <c:pt idx="1140">
                  <c:v>2.97</c:v>
                </c:pt>
                <c:pt idx="1141">
                  <c:v>0</c:v>
                </c:pt>
                <c:pt idx="1142">
                  <c:v>2.95</c:v>
                </c:pt>
                <c:pt idx="1143">
                  <c:v>2.93</c:v>
                </c:pt>
                <c:pt idx="1144">
                  <c:v>0</c:v>
                </c:pt>
                <c:pt idx="1145">
                  <c:v>2.91</c:v>
                </c:pt>
                <c:pt idx="1146">
                  <c:v>0</c:v>
                </c:pt>
                <c:pt idx="1147">
                  <c:v>0</c:v>
                </c:pt>
                <c:pt idx="1148">
                  <c:v>2.93</c:v>
                </c:pt>
                <c:pt idx="1149">
                  <c:v>2.93</c:v>
                </c:pt>
                <c:pt idx="1150">
                  <c:v>0</c:v>
                </c:pt>
                <c:pt idx="1151">
                  <c:v>2.91</c:v>
                </c:pt>
                <c:pt idx="1152">
                  <c:v>0</c:v>
                </c:pt>
                <c:pt idx="1153">
                  <c:v>0</c:v>
                </c:pt>
                <c:pt idx="1154">
                  <c:v>2.89</c:v>
                </c:pt>
                <c:pt idx="1155">
                  <c:v>0</c:v>
                </c:pt>
                <c:pt idx="1156">
                  <c:v>2.95</c:v>
                </c:pt>
                <c:pt idx="1157">
                  <c:v>0</c:v>
                </c:pt>
                <c:pt idx="1158">
                  <c:v>0</c:v>
                </c:pt>
                <c:pt idx="1159">
                  <c:v>0</c:v>
                </c:pt>
                <c:pt idx="1160">
                  <c:v>0</c:v>
                </c:pt>
                <c:pt idx="1161">
                  <c:v>0</c:v>
                </c:pt>
                <c:pt idx="1162">
                  <c:v>0</c:v>
                </c:pt>
                <c:pt idx="1163">
                  <c:v>2.82</c:v>
                </c:pt>
                <c:pt idx="1164">
                  <c:v>0</c:v>
                </c:pt>
                <c:pt idx="1165">
                  <c:v>2.97</c:v>
                </c:pt>
                <c:pt idx="1166">
                  <c:v>0</c:v>
                </c:pt>
                <c:pt idx="1167">
                  <c:v>0</c:v>
                </c:pt>
                <c:pt idx="1168">
                  <c:v>2.94</c:v>
                </c:pt>
                <c:pt idx="1169">
                  <c:v>0</c:v>
                </c:pt>
                <c:pt idx="1170">
                  <c:v>2.92</c:v>
                </c:pt>
                <c:pt idx="1171">
                  <c:v>2.91</c:v>
                </c:pt>
                <c:pt idx="1172">
                  <c:v>0</c:v>
                </c:pt>
                <c:pt idx="1173">
                  <c:v>2.89</c:v>
                </c:pt>
                <c:pt idx="1174">
                  <c:v>0</c:v>
                </c:pt>
                <c:pt idx="1175">
                  <c:v>2.87</c:v>
                </c:pt>
                <c:pt idx="1176">
                  <c:v>0</c:v>
                </c:pt>
                <c:pt idx="1177">
                  <c:v>2.86</c:v>
                </c:pt>
                <c:pt idx="1178">
                  <c:v>0</c:v>
                </c:pt>
                <c:pt idx="1179">
                  <c:v>2.85</c:v>
                </c:pt>
                <c:pt idx="1180">
                  <c:v>2.85</c:v>
                </c:pt>
                <c:pt idx="1181">
                  <c:v>0</c:v>
                </c:pt>
                <c:pt idx="1182">
                  <c:v>2.83</c:v>
                </c:pt>
                <c:pt idx="1183">
                  <c:v>0</c:v>
                </c:pt>
                <c:pt idx="1184">
                  <c:v>2.8</c:v>
                </c:pt>
                <c:pt idx="1185">
                  <c:v>0</c:v>
                </c:pt>
                <c:pt idx="1186">
                  <c:v>2.78</c:v>
                </c:pt>
                <c:pt idx="1187">
                  <c:v>2.76</c:v>
                </c:pt>
                <c:pt idx="1188">
                  <c:v>0</c:v>
                </c:pt>
                <c:pt idx="1189">
                  <c:v>0</c:v>
                </c:pt>
                <c:pt idx="1190">
                  <c:v>0</c:v>
                </c:pt>
                <c:pt idx="1191">
                  <c:v>2.73</c:v>
                </c:pt>
                <c:pt idx="1192">
                  <c:v>2.71</c:v>
                </c:pt>
                <c:pt idx="1193">
                  <c:v>2.68</c:v>
                </c:pt>
                <c:pt idx="1194">
                  <c:v>0</c:v>
                </c:pt>
                <c:pt idx="1195">
                  <c:v>0</c:v>
                </c:pt>
                <c:pt idx="1196">
                  <c:v>0</c:v>
                </c:pt>
                <c:pt idx="1197">
                  <c:v>2.65</c:v>
                </c:pt>
                <c:pt idx="1198">
                  <c:v>2.66</c:v>
                </c:pt>
                <c:pt idx="1199">
                  <c:v>0</c:v>
                </c:pt>
                <c:pt idx="1200">
                  <c:v>0</c:v>
                </c:pt>
                <c:pt idx="1201">
                  <c:v>0</c:v>
                </c:pt>
                <c:pt idx="1202">
                  <c:v>2.72</c:v>
                </c:pt>
                <c:pt idx="1203">
                  <c:v>0</c:v>
                </c:pt>
                <c:pt idx="1204">
                  <c:v>2.72</c:v>
                </c:pt>
                <c:pt idx="1205">
                  <c:v>2.72</c:v>
                </c:pt>
                <c:pt idx="1206">
                  <c:v>0</c:v>
                </c:pt>
                <c:pt idx="1207">
                  <c:v>2.75</c:v>
                </c:pt>
                <c:pt idx="1208">
                  <c:v>0</c:v>
                </c:pt>
                <c:pt idx="1209">
                  <c:v>2.73</c:v>
                </c:pt>
                <c:pt idx="1210">
                  <c:v>0</c:v>
                </c:pt>
                <c:pt idx="1211">
                  <c:v>0</c:v>
                </c:pt>
                <c:pt idx="1212">
                  <c:v>2.71</c:v>
                </c:pt>
                <c:pt idx="1213">
                  <c:v>2.7</c:v>
                </c:pt>
                <c:pt idx="1214">
                  <c:v>2.68</c:v>
                </c:pt>
                <c:pt idx="1215">
                  <c:v>0</c:v>
                </c:pt>
                <c:pt idx="1216">
                  <c:v>0</c:v>
                </c:pt>
                <c:pt idx="1217">
                  <c:v>2.67</c:v>
                </c:pt>
                <c:pt idx="1218">
                  <c:v>0</c:v>
                </c:pt>
                <c:pt idx="1219">
                  <c:v>2.67</c:v>
                </c:pt>
                <c:pt idx="1220">
                  <c:v>0</c:v>
                </c:pt>
                <c:pt idx="1221">
                  <c:v>2.74</c:v>
                </c:pt>
                <c:pt idx="1222">
                  <c:v>2.73</c:v>
                </c:pt>
                <c:pt idx="1223">
                  <c:v>2.72</c:v>
                </c:pt>
                <c:pt idx="1224">
                  <c:v>0</c:v>
                </c:pt>
                <c:pt idx="1225">
                  <c:v>0</c:v>
                </c:pt>
                <c:pt idx="1226">
                  <c:v>0</c:v>
                </c:pt>
                <c:pt idx="1227">
                  <c:v>0</c:v>
                </c:pt>
                <c:pt idx="1228">
                  <c:v>0</c:v>
                </c:pt>
                <c:pt idx="1229">
                  <c:v>0</c:v>
                </c:pt>
                <c:pt idx="1230">
                  <c:v>2.77</c:v>
                </c:pt>
                <c:pt idx="1231">
                  <c:v>2.76</c:v>
                </c:pt>
                <c:pt idx="1232">
                  <c:v>2.7</c:v>
                </c:pt>
                <c:pt idx="1233">
                  <c:v>0</c:v>
                </c:pt>
                <c:pt idx="1234">
                  <c:v>0</c:v>
                </c:pt>
                <c:pt idx="1235">
                  <c:v>0</c:v>
                </c:pt>
                <c:pt idx="1236">
                  <c:v>2.64</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2.76</c:v>
                </c:pt>
                <c:pt idx="1275">
                  <c:v>0</c:v>
                </c:pt>
                <c:pt idx="1276">
                  <c:v>2.74</c:v>
                </c:pt>
                <c:pt idx="1277">
                  <c:v>2.73</c:v>
                </c:pt>
                <c:pt idx="1278">
                  <c:v>2.74</c:v>
                </c:pt>
                <c:pt idx="1279">
                  <c:v>0</c:v>
                </c:pt>
                <c:pt idx="1280">
                  <c:v>2.69</c:v>
                </c:pt>
                <c:pt idx="1281">
                  <c:v>0</c:v>
                </c:pt>
                <c:pt idx="1282">
                  <c:v>2.67</c:v>
                </c:pt>
                <c:pt idx="1283">
                  <c:v>2.67</c:v>
                </c:pt>
                <c:pt idx="1284">
                  <c:v>2.67</c:v>
                </c:pt>
                <c:pt idx="1285">
                  <c:v>2.66</c:v>
                </c:pt>
                <c:pt idx="1286">
                  <c:v>0</c:v>
                </c:pt>
                <c:pt idx="1287">
                  <c:v>0</c:v>
                </c:pt>
                <c:pt idx="1288">
                  <c:v>0</c:v>
                </c:pt>
                <c:pt idx="1289">
                  <c:v>0</c:v>
                </c:pt>
                <c:pt idx="1290">
                  <c:v>2.69</c:v>
                </c:pt>
                <c:pt idx="1291">
                  <c:v>0</c:v>
                </c:pt>
                <c:pt idx="1292">
                  <c:v>0</c:v>
                </c:pt>
                <c:pt idx="1293">
                  <c:v>2.62</c:v>
                </c:pt>
                <c:pt idx="1294">
                  <c:v>2.62</c:v>
                </c:pt>
                <c:pt idx="1295">
                  <c:v>2.62</c:v>
                </c:pt>
                <c:pt idx="1296">
                  <c:v>0</c:v>
                </c:pt>
                <c:pt idx="1297">
                  <c:v>0</c:v>
                </c:pt>
                <c:pt idx="1298">
                  <c:v>2.7</c:v>
                </c:pt>
                <c:pt idx="1299">
                  <c:v>2.69</c:v>
                </c:pt>
                <c:pt idx="1300">
                  <c:v>2.68</c:v>
                </c:pt>
                <c:pt idx="1301">
                  <c:v>2.68</c:v>
                </c:pt>
                <c:pt idx="1302">
                  <c:v>2.68</c:v>
                </c:pt>
                <c:pt idx="1303">
                  <c:v>0</c:v>
                </c:pt>
                <c:pt idx="1304">
                  <c:v>2.69</c:v>
                </c:pt>
                <c:pt idx="1305">
                  <c:v>0</c:v>
                </c:pt>
                <c:pt idx="1306">
                  <c:v>0</c:v>
                </c:pt>
                <c:pt idx="1307">
                  <c:v>0</c:v>
                </c:pt>
                <c:pt idx="1308">
                  <c:v>2.74</c:v>
                </c:pt>
                <c:pt idx="1309">
                  <c:v>0</c:v>
                </c:pt>
                <c:pt idx="1310">
                  <c:v>0</c:v>
                </c:pt>
                <c:pt idx="1311">
                  <c:v>0</c:v>
                </c:pt>
                <c:pt idx="1312">
                  <c:v>2.76</c:v>
                </c:pt>
                <c:pt idx="1313">
                  <c:v>0</c:v>
                </c:pt>
                <c:pt idx="1314">
                  <c:v>2.86</c:v>
                </c:pt>
                <c:pt idx="1315">
                  <c:v>2.85</c:v>
                </c:pt>
                <c:pt idx="1316">
                  <c:v>0</c:v>
                </c:pt>
                <c:pt idx="1317">
                  <c:v>0</c:v>
                </c:pt>
                <c:pt idx="1318">
                  <c:v>0</c:v>
                </c:pt>
                <c:pt idx="1319">
                  <c:v>0</c:v>
                </c:pt>
                <c:pt idx="1320">
                  <c:v>2.86</c:v>
                </c:pt>
                <c:pt idx="1321">
                  <c:v>0</c:v>
                </c:pt>
                <c:pt idx="1322">
                  <c:v>2.82</c:v>
                </c:pt>
                <c:pt idx="1323">
                  <c:v>0</c:v>
                </c:pt>
                <c:pt idx="1324">
                  <c:v>2.8</c:v>
                </c:pt>
                <c:pt idx="1325">
                  <c:v>2.9</c:v>
                </c:pt>
                <c:pt idx="1326">
                  <c:v>0</c:v>
                </c:pt>
                <c:pt idx="1327">
                  <c:v>0</c:v>
                </c:pt>
                <c:pt idx="1328">
                  <c:v>2.87</c:v>
                </c:pt>
                <c:pt idx="1329">
                  <c:v>2.86</c:v>
                </c:pt>
                <c:pt idx="1330">
                  <c:v>2.86</c:v>
                </c:pt>
                <c:pt idx="1331">
                  <c:v>2.85</c:v>
                </c:pt>
                <c:pt idx="1332">
                  <c:v>2.84</c:v>
                </c:pt>
                <c:pt idx="1333">
                  <c:v>0</c:v>
                </c:pt>
                <c:pt idx="1334">
                  <c:v>2.86</c:v>
                </c:pt>
                <c:pt idx="1335">
                  <c:v>2.78</c:v>
                </c:pt>
                <c:pt idx="1336">
                  <c:v>2.86</c:v>
                </c:pt>
                <c:pt idx="1337">
                  <c:v>0</c:v>
                </c:pt>
                <c:pt idx="1338">
                  <c:v>0</c:v>
                </c:pt>
                <c:pt idx="1339">
                  <c:v>2.79</c:v>
                </c:pt>
                <c:pt idx="1340">
                  <c:v>0</c:v>
                </c:pt>
                <c:pt idx="1341">
                  <c:v>0</c:v>
                </c:pt>
                <c:pt idx="1342">
                  <c:v>2.82</c:v>
                </c:pt>
                <c:pt idx="1343">
                  <c:v>2.84</c:v>
                </c:pt>
                <c:pt idx="1344">
                  <c:v>2.83</c:v>
                </c:pt>
                <c:pt idx="1345">
                  <c:v>0</c:v>
                </c:pt>
                <c:pt idx="1346">
                  <c:v>0</c:v>
                </c:pt>
                <c:pt idx="1347">
                  <c:v>0</c:v>
                </c:pt>
                <c:pt idx="1348">
                  <c:v>0</c:v>
                </c:pt>
                <c:pt idx="1349">
                  <c:v>0</c:v>
                </c:pt>
                <c:pt idx="1350">
                  <c:v>0</c:v>
                </c:pt>
                <c:pt idx="1351">
                  <c:v>2.98</c:v>
                </c:pt>
                <c:pt idx="1352">
                  <c:v>0</c:v>
                </c:pt>
                <c:pt idx="1353">
                  <c:v>0</c:v>
                </c:pt>
                <c:pt idx="1354">
                  <c:v>0</c:v>
                </c:pt>
                <c:pt idx="1355">
                  <c:v>2.89</c:v>
                </c:pt>
                <c:pt idx="1356">
                  <c:v>0</c:v>
                </c:pt>
                <c:pt idx="1357">
                  <c:v>0</c:v>
                </c:pt>
                <c:pt idx="1358">
                  <c:v>2.88</c:v>
                </c:pt>
                <c:pt idx="1359">
                  <c:v>0</c:v>
                </c:pt>
                <c:pt idx="1360">
                  <c:v>0</c:v>
                </c:pt>
                <c:pt idx="1361">
                  <c:v>0</c:v>
                </c:pt>
                <c:pt idx="1362">
                  <c:v>2.93</c:v>
                </c:pt>
                <c:pt idx="1363">
                  <c:v>2.93</c:v>
                </c:pt>
                <c:pt idx="1364">
                  <c:v>2.92</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2.85</c:v>
                </c:pt>
                <c:pt idx="1382">
                  <c:v>0</c:v>
                </c:pt>
                <c:pt idx="1383">
                  <c:v>0</c:v>
                </c:pt>
                <c:pt idx="1384">
                  <c:v>2.82</c:v>
                </c:pt>
                <c:pt idx="1385">
                  <c:v>0</c:v>
                </c:pt>
                <c:pt idx="1386">
                  <c:v>0</c:v>
                </c:pt>
                <c:pt idx="1387">
                  <c:v>2.79</c:v>
                </c:pt>
                <c:pt idx="1388">
                  <c:v>2.79</c:v>
                </c:pt>
                <c:pt idx="1389">
                  <c:v>0</c:v>
                </c:pt>
                <c:pt idx="1390">
                  <c:v>0</c:v>
                </c:pt>
                <c:pt idx="1391">
                  <c:v>0</c:v>
                </c:pt>
                <c:pt idx="1392">
                  <c:v>0</c:v>
                </c:pt>
                <c:pt idx="1393">
                  <c:v>2.74</c:v>
                </c:pt>
                <c:pt idx="1394">
                  <c:v>2.74</c:v>
                </c:pt>
                <c:pt idx="1395">
                  <c:v>0</c:v>
                </c:pt>
                <c:pt idx="1396">
                  <c:v>0</c:v>
                </c:pt>
                <c:pt idx="1397">
                  <c:v>2.66</c:v>
                </c:pt>
                <c:pt idx="1398">
                  <c:v>0</c:v>
                </c:pt>
                <c:pt idx="1399">
                  <c:v>0</c:v>
                </c:pt>
                <c:pt idx="1400">
                  <c:v>2.64</c:v>
                </c:pt>
                <c:pt idx="1401">
                  <c:v>0</c:v>
                </c:pt>
                <c:pt idx="1402">
                  <c:v>0</c:v>
                </c:pt>
                <c:pt idx="1403">
                  <c:v>0</c:v>
                </c:pt>
                <c:pt idx="1404">
                  <c:v>0</c:v>
                </c:pt>
                <c:pt idx="1405">
                  <c:v>0</c:v>
                </c:pt>
                <c:pt idx="1406">
                  <c:v>0</c:v>
                </c:pt>
                <c:pt idx="1407">
                  <c:v>0</c:v>
                </c:pt>
                <c:pt idx="1408">
                  <c:v>2.6</c:v>
                </c:pt>
                <c:pt idx="1409">
                  <c:v>0</c:v>
                </c:pt>
                <c:pt idx="1410">
                  <c:v>2.58</c:v>
                </c:pt>
                <c:pt idx="1411">
                  <c:v>0</c:v>
                </c:pt>
                <c:pt idx="1412">
                  <c:v>0</c:v>
                </c:pt>
                <c:pt idx="1413">
                  <c:v>0</c:v>
                </c:pt>
                <c:pt idx="1414">
                  <c:v>0</c:v>
                </c:pt>
                <c:pt idx="1415">
                  <c:v>2.38</c:v>
                </c:pt>
                <c:pt idx="1416">
                  <c:v>0</c:v>
                </c:pt>
                <c:pt idx="1417">
                  <c:v>2.41</c:v>
                </c:pt>
                <c:pt idx="1418">
                  <c:v>0</c:v>
                </c:pt>
                <c:pt idx="1419">
                  <c:v>2.38</c:v>
                </c:pt>
                <c:pt idx="1420">
                  <c:v>0</c:v>
                </c:pt>
                <c:pt idx="1421">
                  <c:v>0</c:v>
                </c:pt>
                <c:pt idx="1422">
                  <c:v>2.34</c:v>
                </c:pt>
                <c:pt idx="1423">
                  <c:v>0</c:v>
                </c:pt>
                <c:pt idx="1424">
                  <c:v>0</c:v>
                </c:pt>
                <c:pt idx="1425">
                  <c:v>2.2799999999999998</c:v>
                </c:pt>
                <c:pt idx="1426">
                  <c:v>0</c:v>
                </c:pt>
                <c:pt idx="1427">
                  <c:v>2.2599999999999998</c:v>
                </c:pt>
                <c:pt idx="1428">
                  <c:v>0</c:v>
                </c:pt>
                <c:pt idx="1429">
                  <c:v>0</c:v>
                </c:pt>
                <c:pt idx="1430">
                  <c:v>0</c:v>
                </c:pt>
                <c:pt idx="1431">
                  <c:v>0</c:v>
                </c:pt>
                <c:pt idx="1432">
                  <c:v>0</c:v>
                </c:pt>
                <c:pt idx="1433">
                  <c:v>0</c:v>
                </c:pt>
                <c:pt idx="1434">
                  <c:v>2.2999999999999998</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2.2200000000000002</c:v>
                </c:pt>
                <c:pt idx="1450">
                  <c:v>0</c:v>
                </c:pt>
                <c:pt idx="1451">
                  <c:v>0</c:v>
                </c:pt>
                <c:pt idx="1452">
                  <c:v>0</c:v>
                </c:pt>
                <c:pt idx="1453">
                  <c:v>0</c:v>
                </c:pt>
                <c:pt idx="1454">
                  <c:v>2.2599999999999998</c:v>
                </c:pt>
                <c:pt idx="1455">
                  <c:v>0</c:v>
                </c:pt>
                <c:pt idx="1456">
                  <c:v>0</c:v>
                </c:pt>
                <c:pt idx="1457">
                  <c:v>0</c:v>
                </c:pt>
                <c:pt idx="1458">
                  <c:v>0</c:v>
                </c:pt>
                <c:pt idx="1459">
                  <c:v>0</c:v>
                </c:pt>
                <c:pt idx="1460">
                  <c:v>2.15</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2.04</c:v>
                </c:pt>
                <c:pt idx="1477">
                  <c:v>0</c:v>
                </c:pt>
                <c:pt idx="1478">
                  <c:v>0</c:v>
                </c:pt>
                <c:pt idx="1479">
                  <c:v>0</c:v>
                </c:pt>
                <c:pt idx="1480">
                  <c:v>0</c:v>
                </c:pt>
                <c:pt idx="1481">
                  <c:v>2</c:v>
                </c:pt>
                <c:pt idx="1482">
                  <c:v>0</c:v>
                </c:pt>
                <c:pt idx="1483">
                  <c:v>0</c:v>
                </c:pt>
                <c:pt idx="1484">
                  <c:v>1.9</c:v>
                </c:pt>
                <c:pt idx="1485">
                  <c:v>0</c:v>
                </c:pt>
                <c:pt idx="1486">
                  <c:v>0</c:v>
                </c:pt>
                <c:pt idx="1487">
                  <c:v>0</c:v>
                </c:pt>
                <c:pt idx="1488">
                  <c:v>1.97</c:v>
                </c:pt>
                <c:pt idx="1489">
                  <c:v>2.02</c:v>
                </c:pt>
                <c:pt idx="1490">
                  <c:v>0</c:v>
                </c:pt>
                <c:pt idx="1491">
                  <c:v>0</c:v>
                </c:pt>
                <c:pt idx="1492">
                  <c:v>0</c:v>
                </c:pt>
                <c:pt idx="1493">
                  <c:v>0</c:v>
                </c:pt>
                <c:pt idx="1494">
                  <c:v>2.0299999999999998</c:v>
                </c:pt>
                <c:pt idx="1495">
                  <c:v>0</c:v>
                </c:pt>
                <c:pt idx="1496">
                  <c:v>0</c:v>
                </c:pt>
                <c:pt idx="1497">
                  <c:v>0</c:v>
                </c:pt>
                <c:pt idx="1498">
                  <c:v>0</c:v>
                </c:pt>
                <c:pt idx="1499">
                  <c:v>0</c:v>
                </c:pt>
                <c:pt idx="1500">
                  <c:v>2.08</c:v>
                </c:pt>
                <c:pt idx="1501">
                  <c:v>0</c:v>
                </c:pt>
                <c:pt idx="1502">
                  <c:v>0</c:v>
                </c:pt>
                <c:pt idx="1503">
                  <c:v>0</c:v>
                </c:pt>
                <c:pt idx="1504">
                  <c:v>0</c:v>
                </c:pt>
                <c:pt idx="1505">
                  <c:v>0</c:v>
                </c:pt>
                <c:pt idx="1506">
                  <c:v>0</c:v>
                </c:pt>
                <c:pt idx="1507">
                  <c:v>0</c:v>
                </c:pt>
                <c:pt idx="1508">
                  <c:v>0</c:v>
                </c:pt>
                <c:pt idx="1509">
                  <c:v>2.04</c:v>
                </c:pt>
                <c:pt idx="1510">
                  <c:v>0</c:v>
                </c:pt>
                <c:pt idx="1511">
                  <c:v>0</c:v>
                </c:pt>
                <c:pt idx="1512">
                  <c:v>0</c:v>
                </c:pt>
                <c:pt idx="1513">
                  <c:v>0</c:v>
                </c:pt>
                <c:pt idx="1514">
                  <c:v>2</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2</c:v>
                </c:pt>
                <c:pt idx="1528">
                  <c:v>0</c:v>
                </c:pt>
                <c:pt idx="1529">
                  <c:v>0</c:v>
                </c:pt>
                <c:pt idx="1530">
                  <c:v>2</c:v>
                </c:pt>
                <c:pt idx="1531">
                  <c:v>0</c:v>
                </c:pt>
                <c:pt idx="1532">
                  <c:v>0</c:v>
                </c:pt>
                <c:pt idx="1533">
                  <c:v>2.02</c:v>
                </c:pt>
                <c:pt idx="1534">
                  <c:v>0</c:v>
                </c:pt>
                <c:pt idx="1535">
                  <c:v>0</c:v>
                </c:pt>
                <c:pt idx="1536">
                  <c:v>0</c:v>
                </c:pt>
                <c:pt idx="1537">
                  <c:v>2.04</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1.91</c:v>
                </c:pt>
                <c:pt idx="1577">
                  <c:v>1.9</c:v>
                </c:pt>
                <c:pt idx="1578">
                  <c:v>1.88</c:v>
                </c:pt>
                <c:pt idx="1579">
                  <c:v>1.88</c:v>
                </c:pt>
                <c:pt idx="1580">
                  <c:v>1.89</c:v>
                </c:pt>
                <c:pt idx="1581">
                  <c:v>0</c:v>
                </c:pt>
                <c:pt idx="1582">
                  <c:v>1.88</c:v>
                </c:pt>
                <c:pt idx="1583">
                  <c:v>1.88</c:v>
                </c:pt>
                <c:pt idx="1584">
                  <c:v>1.88</c:v>
                </c:pt>
                <c:pt idx="1585">
                  <c:v>1.86</c:v>
                </c:pt>
                <c:pt idx="1586">
                  <c:v>1.84</c:v>
                </c:pt>
                <c:pt idx="1587">
                  <c:v>1.84</c:v>
                </c:pt>
                <c:pt idx="1588">
                  <c:v>1.82</c:v>
                </c:pt>
                <c:pt idx="1589">
                  <c:v>1.82</c:v>
                </c:pt>
                <c:pt idx="1590">
                  <c:v>0</c:v>
                </c:pt>
                <c:pt idx="1591">
                  <c:v>1.79</c:v>
                </c:pt>
                <c:pt idx="1592">
                  <c:v>1.79</c:v>
                </c:pt>
                <c:pt idx="1593">
                  <c:v>1.78</c:v>
                </c:pt>
                <c:pt idx="1594">
                  <c:v>1.76</c:v>
                </c:pt>
                <c:pt idx="1595">
                  <c:v>1.74</c:v>
                </c:pt>
                <c:pt idx="1596">
                  <c:v>1.72</c:v>
                </c:pt>
                <c:pt idx="1597">
                  <c:v>1.7</c:v>
                </c:pt>
                <c:pt idx="1598">
                  <c:v>1.7</c:v>
                </c:pt>
                <c:pt idx="1599">
                  <c:v>1.68</c:v>
                </c:pt>
                <c:pt idx="1600">
                  <c:v>1.66</c:v>
                </c:pt>
                <c:pt idx="1601">
                  <c:v>1.66</c:v>
                </c:pt>
                <c:pt idx="1602">
                  <c:v>1.62</c:v>
                </c:pt>
                <c:pt idx="1603">
                  <c:v>1.6</c:v>
                </c:pt>
                <c:pt idx="1604">
                  <c:v>1.6</c:v>
                </c:pt>
                <c:pt idx="1605">
                  <c:v>1.58</c:v>
                </c:pt>
                <c:pt idx="1606">
                  <c:v>1.56</c:v>
                </c:pt>
                <c:pt idx="1607">
                  <c:v>1.53</c:v>
                </c:pt>
                <c:pt idx="1608">
                  <c:v>1.5</c:v>
                </c:pt>
                <c:pt idx="1609">
                  <c:v>1.48</c:v>
                </c:pt>
                <c:pt idx="1610">
                  <c:v>1.48</c:v>
                </c:pt>
                <c:pt idx="1611">
                  <c:v>1.48</c:v>
                </c:pt>
                <c:pt idx="1612">
                  <c:v>1.44</c:v>
                </c:pt>
                <c:pt idx="1613">
                  <c:v>1.44</c:v>
                </c:pt>
                <c:pt idx="1614">
                  <c:v>1.44</c:v>
                </c:pt>
                <c:pt idx="1615">
                  <c:v>1.46</c:v>
                </c:pt>
                <c:pt idx="1616">
                  <c:v>1.48</c:v>
                </c:pt>
                <c:pt idx="1617">
                  <c:v>1.5</c:v>
                </c:pt>
                <c:pt idx="1618">
                  <c:v>1.52</c:v>
                </c:pt>
                <c:pt idx="1619">
                  <c:v>1.52</c:v>
                </c:pt>
                <c:pt idx="1620">
                  <c:v>1.5</c:v>
                </c:pt>
                <c:pt idx="1621">
                  <c:v>1.5</c:v>
                </c:pt>
                <c:pt idx="1622">
                  <c:v>1.5</c:v>
                </c:pt>
                <c:pt idx="1623">
                  <c:v>1.48</c:v>
                </c:pt>
                <c:pt idx="1624">
                  <c:v>1.48</c:v>
                </c:pt>
                <c:pt idx="1625">
                  <c:v>1.48</c:v>
                </c:pt>
                <c:pt idx="1626">
                  <c:v>1.48</c:v>
                </c:pt>
                <c:pt idx="1627">
                  <c:v>1.48</c:v>
                </c:pt>
                <c:pt idx="1628">
                  <c:v>1.48</c:v>
                </c:pt>
                <c:pt idx="1629">
                  <c:v>1.46</c:v>
                </c:pt>
                <c:pt idx="1630">
                  <c:v>1.46</c:v>
                </c:pt>
                <c:pt idx="1631">
                  <c:v>1.45</c:v>
                </c:pt>
                <c:pt idx="1632">
                  <c:v>1.43</c:v>
                </c:pt>
                <c:pt idx="1633">
                  <c:v>1.41</c:v>
                </c:pt>
                <c:pt idx="1634">
                  <c:v>1.39</c:v>
                </c:pt>
                <c:pt idx="1635">
                  <c:v>1.38</c:v>
                </c:pt>
                <c:pt idx="1636">
                  <c:v>1.38</c:v>
                </c:pt>
                <c:pt idx="1637">
                  <c:v>1.36</c:v>
                </c:pt>
                <c:pt idx="1638">
                  <c:v>1.34</c:v>
                </c:pt>
                <c:pt idx="1639">
                  <c:v>1.34</c:v>
                </c:pt>
                <c:pt idx="1640">
                  <c:v>1.34</c:v>
                </c:pt>
                <c:pt idx="1641">
                  <c:v>1.32</c:v>
                </c:pt>
                <c:pt idx="1642">
                  <c:v>1.32</c:v>
                </c:pt>
                <c:pt idx="1643">
                  <c:v>1.34</c:v>
                </c:pt>
                <c:pt idx="1644">
                  <c:v>1.34</c:v>
                </c:pt>
                <c:pt idx="1645">
                  <c:v>1.36</c:v>
                </c:pt>
                <c:pt idx="1646">
                  <c:v>1.34</c:v>
                </c:pt>
                <c:pt idx="1647">
                  <c:v>1.34</c:v>
                </c:pt>
                <c:pt idx="1648">
                  <c:v>1.32</c:v>
                </c:pt>
                <c:pt idx="1649">
                  <c:v>1.3</c:v>
                </c:pt>
                <c:pt idx="1650">
                  <c:v>1.3</c:v>
                </c:pt>
                <c:pt idx="1651">
                  <c:v>1.32</c:v>
                </c:pt>
                <c:pt idx="1652">
                  <c:v>1.32</c:v>
                </c:pt>
                <c:pt idx="1653">
                  <c:v>1.32</c:v>
                </c:pt>
                <c:pt idx="1654">
                  <c:v>1.34</c:v>
                </c:pt>
                <c:pt idx="1655">
                  <c:v>1.34</c:v>
                </c:pt>
                <c:pt idx="1656">
                  <c:v>1.34</c:v>
                </c:pt>
                <c:pt idx="1657">
                  <c:v>1.32</c:v>
                </c:pt>
                <c:pt idx="1658">
                  <c:v>1.34</c:v>
                </c:pt>
                <c:pt idx="1659">
                  <c:v>1.34</c:v>
                </c:pt>
                <c:pt idx="1660">
                  <c:v>1.32</c:v>
                </c:pt>
                <c:pt idx="1661">
                  <c:v>1.32</c:v>
                </c:pt>
                <c:pt idx="1662">
                  <c:v>1.3</c:v>
                </c:pt>
                <c:pt idx="1663">
                  <c:v>1.3</c:v>
                </c:pt>
                <c:pt idx="1664">
                  <c:v>1.3</c:v>
                </c:pt>
                <c:pt idx="1665">
                  <c:v>1.28</c:v>
                </c:pt>
                <c:pt idx="1666">
                  <c:v>1.28</c:v>
                </c:pt>
                <c:pt idx="1667">
                  <c:v>1.26</c:v>
                </c:pt>
                <c:pt idx="1668">
                  <c:v>1.24</c:v>
                </c:pt>
                <c:pt idx="1669">
                  <c:v>1.24</c:v>
                </c:pt>
                <c:pt idx="1670">
                  <c:v>1.26</c:v>
                </c:pt>
                <c:pt idx="1671">
                  <c:v>1.24</c:v>
                </c:pt>
                <c:pt idx="1672">
                  <c:v>1.24</c:v>
                </c:pt>
                <c:pt idx="1673">
                  <c:v>1.22</c:v>
                </c:pt>
                <c:pt idx="1674">
                  <c:v>1.2</c:v>
                </c:pt>
                <c:pt idx="1675">
                  <c:v>1.2</c:v>
                </c:pt>
                <c:pt idx="1676">
                  <c:v>1.18</c:v>
                </c:pt>
                <c:pt idx="1677">
                  <c:v>1.18</c:v>
                </c:pt>
                <c:pt idx="1678">
                  <c:v>1.1599999999999999</c:v>
                </c:pt>
                <c:pt idx="1679">
                  <c:v>1.1599999999999999</c:v>
                </c:pt>
                <c:pt idx="1680">
                  <c:v>1.1399999999999999</c:v>
                </c:pt>
                <c:pt idx="1681">
                  <c:v>1.1399999999999999</c:v>
                </c:pt>
                <c:pt idx="1682">
                  <c:v>1.1200000000000001</c:v>
                </c:pt>
                <c:pt idx="1683">
                  <c:v>1.1200000000000001</c:v>
                </c:pt>
                <c:pt idx="1684">
                  <c:v>1.1399999999999999</c:v>
                </c:pt>
                <c:pt idx="1685">
                  <c:v>1.1200000000000001</c:v>
                </c:pt>
                <c:pt idx="1686">
                  <c:v>1.1200000000000001</c:v>
                </c:pt>
                <c:pt idx="1687">
                  <c:v>1.1599999999999999</c:v>
                </c:pt>
                <c:pt idx="1688">
                  <c:v>1.1399999999999999</c:v>
                </c:pt>
                <c:pt idx="1689">
                  <c:v>1.1200000000000001</c:v>
                </c:pt>
                <c:pt idx="1690">
                  <c:v>1.1200000000000001</c:v>
                </c:pt>
                <c:pt idx="1691">
                  <c:v>1.1000000000000001</c:v>
                </c:pt>
                <c:pt idx="1692">
                  <c:v>1.1000000000000001</c:v>
                </c:pt>
                <c:pt idx="1693">
                  <c:v>1.08</c:v>
                </c:pt>
                <c:pt idx="1694">
                  <c:v>1.08</c:v>
                </c:pt>
                <c:pt idx="1695">
                  <c:v>1.08</c:v>
                </c:pt>
                <c:pt idx="1696">
                  <c:v>1.06</c:v>
                </c:pt>
                <c:pt idx="1697">
                  <c:v>1.04</c:v>
                </c:pt>
                <c:pt idx="1698">
                  <c:v>1.04</c:v>
                </c:pt>
                <c:pt idx="1699">
                  <c:v>1.02</c:v>
                </c:pt>
                <c:pt idx="1700">
                  <c:v>1.02</c:v>
                </c:pt>
                <c:pt idx="1701">
                  <c:v>1.02</c:v>
                </c:pt>
                <c:pt idx="1702">
                  <c:v>1.02</c:v>
                </c:pt>
                <c:pt idx="1703">
                  <c:v>1.02</c:v>
                </c:pt>
                <c:pt idx="1704">
                  <c:v>1.02</c:v>
                </c:pt>
                <c:pt idx="1705">
                  <c:v>1</c:v>
                </c:pt>
                <c:pt idx="1706">
                  <c:v>1</c:v>
                </c:pt>
                <c:pt idx="1707">
                  <c:v>1</c:v>
                </c:pt>
                <c:pt idx="1708">
                  <c:v>0.98</c:v>
                </c:pt>
                <c:pt idx="1709">
                  <c:v>0.98</c:v>
                </c:pt>
                <c:pt idx="1710">
                  <c:v>0.98</c:v>
                </c:pt>
                <c:pt idx="1711">
                  <c:v>0.98</c:v>
                </c:pt>
                <c:pt idx="1712">
                  <c:v>0.98</c:v>
                </c:pt>
                <c:pt idx="1713">
                  <c:v>0.98</c:v>
                </c:pt>
                <c:pt idx="1714">
                  <c:v>0.98</c:v>
                </c:pt>
                <c:pt idx="1715">
                  <c:v>1</c:v>
                </c:pt>
                <c:pt idx="1716">
                  <c:v>1</c:v>
                </c:pt>
                <c:pt idx="1717">
                  <c:v>0.98</c:v>
                </c:pt>
                <c:pt idx="1718">
                  <c:v>0.98</c:v>
                </c:pt>
                <c:pt idx="1719">
                  <c:v>0.98</c:v>
                </c:pt>
                <c:pt idx="1720">
                  <c:v>0.98</c:v>
                </c:pt>
                <c:pt idx="1721">
                  <c:v>0.98</c:v>
                </c:pt>
                <c:pt idx="1722">
                  <c:v>0.96</c:v>
                </c:pt>
                <c:pt idx="1723">
                  <c:v>0.98</c:v>
                </c:pt>
                <c:pt idx="1724">
                  <c:v>0.98</c:v>
                </c:pt>
                <c:pt idx="1725">
                  <c:v>0.98</c:v>
                </c:pt>
                <c:pt idx="1726">
                  <c:v>0</c:v>
                </c:pt>
                <c:pt idx="1727">
                  <c:v>0</c:v>
                </c:pt>
                <c:pt idx="1728">
                  <c:v>0.98</c:v>
                </c:pt>
                <c:pt idx="1729">
                  <c:v>0.98</c:v>
                </c:pt>
                <c:pt idx="1730">
                  <c:v>0.98</c:v>
                </c:pt>
                <c:pt idx="1731">
                  <c:v>1</c:v>
                </c:pt>
                <c:pt idx="1732">
                  <c:v>1</c:v>
                </c:pt>
                <c:pt idx="1733">
                  <c:v>1</c:v>
                </c:pt>
                <c:pt idx="1734">
                  <c:v>1.04</c:v>
                </c:pt>
                <c:pt idx="1735">
                  <c:v>1.06</c:v>
                </c:pt>
                <c:pt idx="1736">
                  <c:v>1.08</c:v>
                </c:pt>
                <c:pt idx="1737">
                  <c:v>1.08</c:v>
                </c:pt>
                <c:pt idx="1738">
                  <c:v>1.1000000000000001</c:v>
                </c:pt>
                <c:pt idx="1739">
                  <c:v>1.1200000000000001</c:v>
                </c:pt>
                <c:pt idx="1740">
                  <c:v>1.1399999999999999</c:v>
                </c:pt>
                <c:pt idx="1741">
                  <c:v>1.1399999999999999</c:v>
                </c:pt>
                <c:pt idx="1742">
                  <c:v>1.1599999999999999</c:v>
                </c:pt>
                <c:pt idx="1743">
                  <c:v>1.1599999999999999</c:v>
                </c:pt>
                <c:pt idx="1744">
                  <c:v>1.1599999999999999</c:v>
                </c:pt>
                <c:pt idx="1745">
                  <c:v>1.18</c:v>
                </c:pt>
                <c:pt idx="1746">
                  <c:v>1.18</c:v>
                </c:pt>
                <c:pt idx="1747">
                  <c:v>1.18</c:v>
                </c:pt>
                <c:pt idx="1748">
                  <c:v>1.18</c:v>
                </c:pt>
                <c:pt idx="1749">
                  <c:v>0</c:v>
                </c:pt>
                <c:pt idx="1750">
                  <c:v>0</c:v>
                </c:pt>
                <c:pt idx="1751">
                  <c:v>0</c:v>
                </c:pt>
                <c:pt idx="1752">
                  <c:v>1.25</c:v>
                </c:pt>
                <c:pt idx="1753">
                  <c:v>0</c:v>
                </c:pt>
                <c:pt idx="1754">
                  <c:v>0</c:v>
                </c:pt>
                <c:pt idx="1755">
                  <c:v>0</c:v>
                </c:pt>
                <c:pt idx="1756">
                  <c:v>0</c:v>
                </c:pt>
                <c:pt idx="1757">
                  <c:v>0</c:v>
                </c:pt>
                <c:pt idx="1758">
                  <c:v>0</c:v>
                </c:pt>
                <c:pt idx="1759">
                  <c:v>0</c:v>
                </c:pt>
                <c:pt idx="1760">
                  <c:v>0</c:v>
                </c:pt>
                <c:pt idx="1761">
                  <c:v>0</c:v>
                </c:pt>
                <c:pt idx="1762">
                  <c:v>1.38</c:v>
                </c:pt>
                <c:pt idx="1763">
                  <c:v>0</c:v>
                </c:pt>
                <c:pt idx="1764">
                  <c:v>0</c:v>
                </c:pt>
                <c:pt idx="1765">
                  <c:v>0</c:v>
                </c:pt>
                <c:pt idx="1766">
                  <c:v>0</c:v>
                </c:pt>
                <c:pt idx="1767">
                  <c:v>1.28</c:v>
                </c:pt>
                <c:pt idx="1768">
                  <c:v>0</c:v>
                </c:pt>
                <c:pt idx="1769">
                  <c:v>0</c:v>
                </c:pt>
                <c:pt idx="1770">
                  <c:v>0</c:v>
                </c:pt>
                <c:pt idx="1771">
                  <c:v>0</c:v>
                </c:pt>
                <c:pt idx="1772">
                  <c:v>0</c:v>
                </c:pt>
                <c:pt idx="1773">
                  <c:v>0</c:v>
                </c:pt>
                <c:pt idx="1774">
                  <c:v>0</c:v>
                </c:pt>
                <c:pt idx="1775">
                  <c:v>0</c:v>
                </c:pt>
                <c:pt idx="1776">
                  <c:v>0</c:v>
                </c:pt>
                <c:pt idx="1777">
                  <c:v>1.28</c:v>
                </c:pt>
                <c:pt idx="1778">
                  <c:v>0</c:v>
                </c:pt>
                <c:pt idx="1779">
                  <c:v>0</c:v>
                </c:pt>
                <c:pt idx="1780">
                  <c:v>0</c:v>
                </c:pt>
                <c:pt idx="1781">
                  <c:v>0</c:v>
                </c:pt>
                <c:pt idx="1782">
                  <c:v>0</c:v>
                </c:pt>
                <c:pt idx="1783">
                  <c:v>0</c:v>
                </c:pt>
                <c:pt idx="1784">
                  <c:v>1.32</c:v>
                </c:pt>
                <c:pt idx="1785">
                  <c:v>0</c:v>
                </c:pt>
                <c:pt idx="1786">
                  <c:v>0</c:v>
                </c:pt>
                <c:pt idx="1787">
                  <c:v>0</c:v>
                </c:pt>
                <c:pt idx="1788">
                  <c:v>0</c:v>
                </c:pt>
                <c:pt idx="1789">
                  <c:v>0</c:v>
                </c:pt>
                <c:pt idx="1790">
                  <c:v>0</c:v>
                </c:pt>
                <c:pt idx="1791">
                  <c:v>1.4</c:v>
                </c:pt>
                <c:pt idx="1792">
                  <c:v>0</c:v>
                </c:pt>
                <c:pt idx="1793">
                  <c:v>0</c:v>
                </c:pt>
                <c:pt idx="1794">
                  <c:v>0</c:v>
                </c:pt>
                <c:pt idx="1795">
                  <c:v>0</c:v>
                </c:pt>
                <c:pt idx="1796">
                  <c:v>0</c:v>
                </c:pt>
                <c:pt idx="1797">
                  <c:v>0</c:v>
                </c:pt>
                <c:pt idx="1798">
                  <c:v>1.45</c:v>
                </c:pt>
                <c:pt idx="1799">
                  <c:v>0</c:v>
                </c:pt>
                <c:pt idx="1800">
                  <c:v>0</c:v>
                </c:pt>
                <c:pt idx="1801">
                  <c:v>0</c:v>
                </c:pt>
                <c:pt idx="1802">
                  <c:v>0</c:v>
                </c:pt>
                <c:pt idx="1803">
                  <c:v>0</c:v>
                </c:pt>
                <c:pt idx="1804">
                  <c:v>0</c:v>
                </c:pt>
                <c:pt idx="1805">
                  <c:v>1.52</c:v>
                </c:pt>
                <c:pt idx="1806">
                  <c:v>0</c:v>
                </c:pt>
                <c:pt idx="1807">
                  <c:v>0</c:v>
                </c:pt>
                <c:pt idx="1808">
                  <c:v>0</c:v>
                </c:pt>
                <c:pt idx="1809">
                  <c:v>0</c:v>
                </c:pt>
                <c:pt idx="1810">
                  <c:v>0</c:v>
                </c:pt>
                <c:pt idx="1811">
                  <c:v>0</c:v>
                </c:pt>
                <c:pt idx="1812">
                  <c:v>1.55</c:v>
                </c:pt>
                <c:pt idx="1813">
                  <c:v>0</c:v>
                </c:pt>
                <c:pt idx="1814">
                  <c:v>0</c:v>
                </c:pt>
                <c:pt idx="1815">
                  <c:v>0</c:v>
                </c:pt>
                <c:pt idx="1816">
                  <c:v>0</c:v>
                </c:pt>
                <c:pt idx="1817">
                  <c:v>0</c:v>
                </c:pt>
                <c:pt idx="1818">
                  <c:v>0</c:v>
                </c:pt>
                <c:pt idx="1819">
                  <c:v>1.6</c:v>
                </c:pt>
                <c:pt idx="1820">
                  <c:v>0</c:v>
                </c:pt>
                <c:pt idx="1821">
                  <c:v>0</c:v>
                </c:pt>
                <c:pt idx="1822">
                  <c:v>0</c:v>
                </c:pt>
                <c:pt idx="1823">
                  <c:v>1.6</c:v>
                </c:pt>
                <c:pt idx="1824">
                  <c:v>0</c:v>
                </c:pt>
                <c:pt idx="1825">
                  <c:v>0</c:v>
                </c:pt>
                <c:pt idx="1826">
                  <c:v>1.6</c:v>
                </c:pt>
                <c:pt idx="1827">
                  <c:v>0</c:v>
                </c:pt>
                <c:pt idx="1828">
                  <c:v>1.6</c:v>
                </c:pt>
                <c:pt idx="1829">
                  <c:v>0</c:v>
                </c:pt>
                <c:pt idx="1830">
                  <c:v>0</c:v>
                </c:pt>
                <c:pt idx="1831">
                  <c:v>1.58</c:v>
                </c:pt>
                <c:pt idx="1832">
                  <c:v>1.6</c:v>
                </c:pt>
                <c:pt idx="1833">
                  <c:v>0</c:v>
                </c:pt>
                <c:pt idx="1834">
                  <c:v>1.6</c:v>
                </c:pt>
                <c:pt idx="1835">
                  <c:v>0</c:v>
                </c:pt>
                <c:pt idx="1836">
                  <c:v>0</c:v>
                </c:pt>
                <c:pt idx="1837">
                  <c:v>0</c:v>
                </c:pt>
                <c:pt idx="1838">
                  <c:v>0</c:v>
                </c:pt>
                <c:pt idx="1839">
                  <c:v>0</c:v>
                </c:pt>
                <c:pt idx="1840">
                  <c:v>1.6</c:v>
                </c:pt>
                <c:pt idx="1841">
                  <c:v>0</c:v>
                </c:pt>
                <c:pt idx="1842">
                  <c:v>0</c:v>
                </c:pt>
                <c:pt idx="1843">
                  <c:v>0</c:v>
                </c:pt>
                <c:pt idx="1844">
                  <c:v>0</c:v>
                </c:pt>
                <c:pt idx="1845">
                  <c:v>1.6</c:v>
                </c:pt>
                <c:pt idx="1846">
                  <c:v>0</c:v>
                </c:pt>
                <c:pt idx="1847">
                  <c:v>1.58</c:v>
                </c:pt>
                <c:pt idx="1848">
                  <c:v>0</c:v>
                </c:pt>
                <c:pt idx="1849">
                  <c:v>1.56</c:v>
                </c:pt>
                <c:pt idx="1850">
                  <c:v>0</c:v>
                </c:pt>
                <c:pt idx="1851">
                  <c:v>0</c:v>
                </c:pt>
                <c:pt idx="1852">
                  <c:v>0</c:v>
                </c:pt>
                <c:pt idx="1853">
                  <c:v>1.52</c:v>
                </c:pt>
                <c:pt idx="1854">
                  <c:v>0</c:v>
                </c:pt>
                <c:pt idx="1855">
                  <c:v>0</c:v>
                </c:pt>
                <c:pt idx="1856">
                  <c:v>0</c:v>
                </c:pt>
                <c:pt idx="1857">
                  <c:v>0</c:v>
                </c:pt>
                <c:pt idx="1858">
                  <c:v>1.5</c:v>
                </c:pt>
                <c:pt idx="1859">
                  <c:v>0</c:v>
                </c:pt>
                <c:pt idx="1860">
                  <c:v>0</c:v>
                </c:pt>
                <c:pt idx="1861">
                  <c:v>1.46</c:v>
                </c:pt>
                <c:pt idx="1862">
                  <c:v>0</c:v>
                </c:pt>
                <c:pt idx="1863">
                  <c:v>1.44</c:v>
                </c:pt>
                <c:pt idx="1864">
                  <c:v>1.46</c:v>
                </c:pt>
                <c:pt idx="1865">
                  <c:v>1.46</c:v>
                </c:pt>
                <c:pt idx="1866">
                  <c:v>1.48</c:v>
                </c:pt>
                <c:pt idx="1867">
                  <c:v>1.5</c:v>
                </c:pt>
                <c:pt idx="1868">
                  <c:v>1.5</c:v>
                </c:pt>
                <c:pt idx="1869">
                  <c:v>0</c:v>
                </c:pt>
                <c:pt idx="1870">
                  <c:v>1.5</c:v>
                </c:pt>
                <c:pt idx="1871">
                  <c:v>0</c:v>
                </c:pt>
                <c:pt idx="1872">
                  <c:v>1.52</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1.46</c:v>
                </c:pt>
                <c:pt idx="1887">
                  <c:v>0</c:v>
                </c:pt>
                <c:pt idx="1888">
                  <c:v>1.53</c:v>
                </c:pt>
                <c:pt idx="1889">
                  <c:v>1.54</c:v>
                </c:pt>
                <c:pt idx="1890">
                  <c:v>1.54</c:v>
                </c:pt>
                <c:pt idx="1891">
                  <c:v>1.52</c:v>
                </c:pt>
                <c:pt idx="1892">
                  <c:v>1.56</c:v>
                </c:pt>
                <c:pt idx="1893">
                  <c:v>1.58</c:v>
                </c:pt>
                <c:pt idx="1894">
                  <c:v>1.6</c:v>
                </c:pt>
                <c:pt idx="1895">
                  <c:v>1.62</c:v>
                </c:pt>
                <c:pt idx="1896">
                  <c:v>1.66</c:v>
                </c:pt>
                <c:pt idx="1897">
                  <c:v>1.66</c:v>
                </c:pt>
                <c:pt idx="1898">
                  <c:v>1.66</c:v>
                </c:pt>
                <c:pt idx="1899">
                  <c:v>1.7</c:v>
                </c:pt>
                <c:pt idx="1900">
                  <c:v>1.7</c:v>
                </c:pt>
                <c:pt idx="1901">
                  <c:v>1.7</c:v>
                </c:pt>
                <c:pt idx="1902">
                  <c:v>1.7</c:v>
                </c:pt>
                <c:pt idx="1903">
                  <c:v>1.7</c:v>
                </c:pt>
                <c:pt idx="1904">
                  <c:v>1.7</c:v>
                </c:pt>
                <c:pt idx="1905">
                  <c:v>1.76</c:v>
                </c:pt>
                <c:pt idx="1906">
                  <c:v>1.86</c:v>
                </c:pt>
                <c:pt idx="1907">
                  <c:v>1.88</c:v>
                </c:pt>
                <c:pt idx="1908">
                  <c:v>1.9</c:v>
                </c:pt>
                <c:pt idx="1909">
                  <c:v>1.89</c:v>
                </c:pt>
                <c:pt idx="1910">
                  <c:v>1.88</c:v>
                </c:pt>
                <c:pt idx="1911">
                  <c:v>1.88</c:v>
                </c:pt>
                <c:pt idx="1912">
                  <c:v>1.9</c:v>
                </c:pt>
                <c:pt idx="1913">
                  <c:v>1.9</c:v>
                </c:pt>
                <c:pt idx="1914">
                  <c:v>0</c:v>
                </c:pt>
                <c:pt idx="1915">
                  <c:v>1.94</c:v>
                </c:pt>
                <c:pt idx="1916">
                  <c:v>0</c:v>
                </c:pt>
                <c:pt idx="1917">
                  <c:v>1.98</c:v>
                </c:pt>
                <c:pt idx="1918">
                  <c:v>1.98</c:v>
                </c:pt>
                <c:pt idx="1919">
                  <c:v>2</c:v>
                </c:pt>
                <c:pt idx="1920">
                  <c:v>2</c:v>
                </c:pt>
                <c:pt idx="1921">
                  <c:v>2</c:v>
                </c:pt>
                <c:pt idx="1922">
                  <c:v>0</c:v>
                </c:pt>
                <c:pt idx="1923">
                  <c:v>2.04</c:v>
                </c:pt>
                <c:pt idx="1924">
                  <c:v>2.06</c:v>
                </c:pt>
                <c:pt idx="1925">
                  <c:v>2.08</c:v>
                </c:pt>
                <c:pt idx="1926">
                  <c:v>2.08</c:v>
                </c:pt>
                <c:pt idx="1927">
                  <c:v>2.08</c:v>
                </c:pt>
                <c:pt idx="1928">
                  <c:v>2.08</c:v>
                </c:pt>
                <c:pt idx="1929">
                  <c:v>2.08</c:v>
                </c:pt>
                <c:pt idx="1930">
                  <c:v>2.08</c:v>
                </c:pt>
                <c:pt idx="1931">
                  <c:v>2.08</c:v>
                </c:pt>
                <c:pt idx="1932">
                  <c:v>2.1</c:v>
                </c:pt>
                <c:pt idx="1933">
                  <c:v>2.1</c:v>
                </c:pt>
                <c:pt idx="1934">
                  <c:v>2.12</c:v>
                </c:pt>
                <c:pt idx="1935">
                  <c:v>2.12</c:v>
                </c:pt>
                <c:pt idx="1936">
                  <c:v>2.12</c:v>
                </c:pt>
                <c:pt idx="1937">
                  <c:v>2.14</c:v>
                </c:pt>
                <c:pt idx="1938">
                  <c:v>0</c:v>
                </c:pt>
                <c:pt idx="1939">
                  <c:v>2.14</c:v>
                </c:pt>
                <c:pt idx="1940">
                  <c:v>2.16</c:v>
                </c:pt>
                <c:pt idx="1941">
                  <c:v>2.16</c:v>
                </c:pt>
                <c:pt idx="1942">
                  <c:v>2.16</c:v>
                </c:pt>
                <c:pt idx="1943">
                  <c:v>2.14</c:v>
                </c:pt>
                <c:pt idx="1944">
                  <c:v>2.14</c:v>
                </c:pt>
                <c:pt idx="1945">
                  <c:v>2.14</c:v>
                </c:pt>
                <c:pt idx="1946">
                  <c:v>2.12</c:v>
                </c:pt>
                <c:pt idx="1947">
                  <c:v>2.12</c:v>
                </c:pt>
                <c:pt idx="1948">
                  <c:v>2.12</c:v>
                </c:pt>
                <c:pt idx="1949">
                  <c:v>2.12</c:v>
                </c:pt>
                <c:pt idx="1950">
                  <c:v>2.1</c:v>
                </c:pt>
                <c:pt idx="1951">
                  <c:v>2.1</c:v>
                </c:pt>
                <c:pt idx="1952">
                  <c:v>2.1</c:v>
                </c:pt>
                <c:pt idx="1953">
                  <c:v>2.1</c:v>
                </c:pt>
                <c:pt idx="1954">
                  <c:v>2.1</c:v>
                </c:pt>
                <c:pt idx="1955">
                  <c:v>2.08</c:v>
                </c:pt>
                <c:pt idx="1956">
                  <c:v>2.08</c:v>
                </c:pt>
                <c:pt idx="1957">
                  <c:v>2.08</c:v>
                </c:pt>
                <c:pt idx="1958">
                  <c:v>2.06</c:v>
                </c:pt>
                <c:pt idx="1959">
                  <c:v>2.06</c:v>
                </c:pt>
                <c:pt idx="1960">
                  <c:v>2.04</c:v>
                </c:pt>
                <c:pt idx="1961">
                  <c:v>2.02</c:v>
                </c:pt>
                <c:pt idx="1962">
                  <c:v>2</c:v>
                </c:pt>
                <c:pt idx="1963">
                  <c:v>1.98</c:v>
                </c:pt>
                <c:pt idx="1964">
                  <c:v>1.96</c:v>
                </c:pt>
                <c:pt idx="1965">
                  <c:v>1.96</c:v>
                </c:pt>
                <c:pt idx="1966">
                  <c:v>1.94</c:v>
                </c:pt>
                <c:pt idx="1967">
                  <c:v>1.92</c:v>
                </c:pt>
                <c:pt idx="1968">
                  <c:v>1.92</c:v>
                </c:pt>
                <c:pt idx="1969">
                  <c:v>1.92</c:v>
                </c:pt>
                <c:pt idx="1970">
                  <c:v>1.9</c:v>
                </c:pt>
                <c:pt idx="1971">
                  <c:v>1.9</c:v>
                </c:pt>
                <c:pt idx="1972">
                  <c:v>1.9</c:v>
                </c:pt>
                <c:pt idx="1973">
                  <c:v>1.88</c:v>
                </c:pt>
                <c:pt idx="1974">
                  <c:v>1.88</c:v>
                </c:pt>
                <c:pt idx="1975">
                  <c:v>1.88</c:v>
                </c:pt>
                <c:pt idx="1976">
                  <c:v>1.86</c:v>
                </c:pt>
                <c:pt idx="1977">
                  <c:v>1.86</c:v>
                </c:pt>
                <c:pt idx="1978">
                  <c:v>1.85</c:v>
                </c:pt>
                <c:pt idx="1979">
                  <c:v>1.85</c:v>
                </c:pt>
                <c:pt idx="1980">
                  <c:v>1.84</c:v>
                </c:pt>
                <c:pt idx="1981">
                  <c:v>1.84</c:v>
                </c:pt>
                <c:pt idx="1982">
                  <c:v>1.84</c:v>
                </c:pt>
                <c:pt idx="1983">
                  <c:v>1.84</c:v>
                </c:pt>
                <c:pt idx="1984">
                  <c:v>1.83</c:v>
                </c:pt>
                <c:pt idx="1985">
                  <c:v>1.82</c:v>
                </c:pt>
                <c:pt idx="1986">
                  <c:v>1.82</c:v>
                </c:pt>
                <c:pt idx="1987">
                  <c:v>1.82</c:v>
                </c:pt>
                <c:pt idx="1988">
                  <c:v>1.8</c:v>
                </c:pt>
                <c:pt idx="1989">
                  <c:v>1.8</c:v>
                </c:pt>
                <c:pt idx="1990">
                  <c:v>1.79</c:v>
                </c:pt>
                <c:pt idx="1991">
                  <c:v>1.78</c:v>
                </c:pt>
                <c:pt idx="1992">
                  <c:v>1.76</c:v>
                </c:pt>
                <c:pt idx="1993">
                  <c:v>1.76</c:v>
                </c:pt>
                <c:pt idx="1994">
                  <c:v>1.76</c:v>
                </c:pt>
                <c:pt idx="1995">
                  <c:v>1.74</c:v>
                </c:pt>
                <c:pt idx="1996">
                  <c:v>0</c:v>
                </c:pt>
                <c:pt idx="1997">
                  <c:v>1.74</c:v>
                </c:pt>
                <c:pt idx="1998">
                  <c:v>1.74</c:v>
                </c:pt>
                <c:pt idx="1999">
                  <c:v>1.72</c:v>
                </c:pt>
                <c:pt idx="2000">
                  <c:v>1.72</c:v>
                </c:pt>
                <c:pt idx="2001">
                  <c:v>1.72</c:v>
                </c:pt>
                <c:pt idx="2002">
                  <c:v>1.72</c:v>
                </c:pt>
                <c:pt idx="2003">
                  <c:v>1.72</c:v>
                </c:pt>
                <c:pt idx="2004">
                  <c:v>1.7</c:v>
                </c:pt>
                <c:pt idx="2005">
                  <c:v>0</c:v>
                </c:pt>
                <c:pt idx="2006">
                  <c:v>1.72</c:v>
                </c:pt>
                <c:pt idx="2007">
                  <c:v>1.7</c:v>
                </c:pt>
                <c:pt idx="2008">
                  <c:v>0</c:v>
                </c:pt>
                <c:pt idx="2009">
                  <c:v>1.7</c:v>
                </c:pt>
                <c:pt idx="2010">
                  <c:v>1.68</c:v>
                </c:pt>
                <c:pt idx="2011">
                  <c:v>1.68</c:v>
                </c:pt>
                <c:pt idx="2012">
                  <c:v>0</c:v>
                </c:pt>
                <c:pt idx="2013">
                  <c:v>1.68</c:v>
                </c:pt>
                <c:pt idx="2014">
                  <c:v>1.66</c:v>
                </c:pt>
                <c:pt idx="2015">
                  <c:v>1.66</c:v>
                </c:pt>
                <c:pt idx="2016">
                  <c:v>1.66</c:v>
                </c:pt>
                <c:pt idx="2017">
                  <c:v>1.66</c:v>
                </c:pt>
                <c:pt idx="2018">
                  <c:v>1.66</c:v>
                </c:pt>
                <c:pt idx="2019">
                  <c:v>1.66</c:v>
                </c:pt>
                <c:pt idx="2020">
                  <c:v>1.66</c:v>
                </c:pt>
                <c:pt idx="2021">
                  <c:v>1.66</c:v>
                </c:pt>
                <c:pt idx="2022">
                  <c:v>1.66</c:v>
                </c:pt>
                <c:pt idx="2023">
                  <c:v>1.66</c:v>
                </c:pt>
                <c:pt idx="2024">
                  <c:v>1.66</c:v>
                </c:pt>
                <c:pt idx="2025">
                  <c:v>1.65</c:v>
                </c:pt>
                <c:pt idx="2026">
                  <c:v>1.64</c:v>
                </c:pt>
                <c:pt idx="2027">
                  <c:v>1.64</c:v>
                </c:pt>
                <c:pt idx="2028">
                  <c:v>1.65</c:v>
                </c:pt>
                <c:pt idx="2029">
                  <c:v>1.63</c:v>
                </c:pt>
                <c:pt idx="2030">
                  <c:v>1.62</c:v>
                </c:pt>
                <c:pt idx="2031">
                  <c:v>1.62</c:v>
                </c:pt>
                <c:pt idx="2032">
                  <c:v>1.64</c:v>
                </c:pt>
                <c:pt idx="2033">
                  <c:v>1.66</c:v>
                </c:pt>
                <c:pt idx="2034">
                  <c:v>1.68</c:v>
                </c:pt>
                <c:pt idx="2035">
                  <c:v>1.7</c:v>
                </c:pt>
                <c:pt idx="2036">
                  <c:v>1.7</c:v>
                </c:pt>
                <c:pt idx="2037">
                  <c:v>1.74</c:v>
                </c:pt>
                <c:pt idx="2038">
                  <c:v>1.76</c:v>
                </c:pt>
                <c:pt idx="2039">
                  <c:v>1.76</c:v>
                </c:pt>
                <c:pt idx="2040">
                  <c:v>0</c:v>
                </c:pt>
                <c:pt idx="2041">
                  <c:v>0</c:v>
                </c:pt>
                <c:pt idx="2042">
                  <c:v>1.74</c:v>
                </c:pt>
                <c:pt idx="2043">
                  <c:v>1.74</c:v>
                </c:pt>
                <c:pt idx="2044">
                  <c:v>1.74</c:v>
                </c:pt>
                <c:pt idx="2045">
                  <c:v>1.74</c:v>
                </c:pt>
                <c:pt idx="2046">
                  <c:v>1.74</c:v>
                </c:pt>
                <c:pt idx="2047">
                  <c:v>1.74</c:v>
                </c:pt>
                <c:pt idx="2048">
                  <c:v>1.74</c:v>
                </c:pt>
                <c:pt idx="2049">
                  <c:v>1.74</c:v>
                </c:pt>
                <c:pt idx="2050">
                  <c:v>1.74</c:v>
                </c:pt>
                <c:pt idx="2051">
                  <c:v>1.76</c:v>
                </c:pt>
                <c:pt idx="2052">
                  <c:v>1.78</c:v>
                </c:pt>
                <c:pt idx="2053">
                  <c:v>1.8</c:v>
                </c:pt>
                <c:pt idx="2054">
                  <c:v>1.8</c:v>
                </c:pt>
                <c:pt idx="2055">
                  <c:v>1.82</c:v>
                </c:pt>
                <c:pt idx="2056">
                  <c:v>1.84</c:v>
                </c:pt>
                <c:pt idx="2057">
                  <c:v>1.86</c:v>
                </c:pt>
                <c:pt idx="2058">
                  <c:v>1.86</c:v>
                </c:pt>
                <c:pt idx="2059">
                  <c:v>1.88</c:v>
                </c:pt>
                <c:pt idx="2060">
                  <c:v>1.88</c:v>
                </c:pt>
                <c:pt idx="2061">
                  <c:v>1.9</c:v>
                </c:pt>
                <c:pt idx="2062">
                  <c:v>1.9</c:v>
                </c:pt>
                <c:pt idx="2063">
                  <c:v>1.92</c:v>
                </c:pt>
                <c:pt idx="2064">
                  <c:v>1.92</c:v>
                </c:pt>
                <c:pt idx="2065">
                  <c:v>1.92</c:v>
                </c:pt>
                <c:pt idx="2066">
                  <c:v>1.92</c:v>
                </c:pt>
                <c:pt idx="2067">
                  <c:v>1.94</c:v>
                </c:pt>
                <c:pt idx="2068">
                  <c:v>1.94</c:v>
                </c:pt>
                <c:pt idx="2069">
                  <c:v>1.96</c:v>
                </c:pt>
                <c:pt idx="2070">
                  <c:v>0</c:v>
                </c:pt>
                <c:pt idx="2071">
                  <c:v>2</c:v>
                </c:pt>
                <c:pt idx="2072">
                  <c:v>2</c:v>
                </c:pt>
                <c:pt idx="2073">
                  <c:v>0</c:v>
                </c:pt>
                <c:pt idx="2074">
                  <c:v>2</c:v>
                </c:pt>
                <c:pt idx="2075">
                  <c:v>0</c:v>
                </c:pt>
                <c:pt idx="2076">
                  <c:v>0</c:v>
                </c:pt>
                <c:pt idx="2077">
                  <c:v>2</c:v>
                </c:pt>
                <c:pt idx="2078">
                  <c:v>2</c:v>
                </c:pt>
                <c:pt idx="2079">
                  <c:v>2</c:v>
                </c:pt>
                <c:pt idx="2080">
                  <c:v>0</c:v>
                </c:pt>
                <c:pt idx="2081">
                  <c:v>1.99</c:v>
                </c:pt>
                <c:pt idx="2082">
                  <c:v>0</c:v>
                </c:pt>
                <c:pt idx="2083">
                  <c:v>2</c:v>
                </c:pt>
                <c:pt idx="2084">
                  <c:v>0</c:v>
                </c:pt>
                <c:pt idx="2085">
                  <c:v>0</c:v>
                </c:pt>
                <c:pt idx="2086">
                  <c:v>2.02</c:v>
                </c:pt>
                <c:pt idx="2087">
                  <c:v>0</c:v>
                </c:pt>
                <c:pt idx="2088">
                  <c:v>0</c:v>
                </c:pt>
                <c:pt idx="2089">
                  <c:v>0</c:v>
                </c:pt>
                <c:pt idx="2090">
                  <c:v>2.04</c:v>
                </c:pt>
                <c:pt idx="2091">
                  <c:v>0</c:v>
                </c:pt>
                <c:pt idx="2092">
                  <c:v>0</c:v>
                </c:pt>
                <c:pt idx="2093">
                  <c:v>0</c:v>
                </c:pt>
                <c:pt idx="2094">
                  <c:v>2.06</c:v>
                </c:pt>
                <c:pt idx="2095">
                  <c:v>0</c:v>
                </c:pt>
                <c:pt idx="2096">
                  <c:v>0</c:v>
                </c:pt>
                <c:pt idx="2097">
                  <c:v>0</c:v>
                </c:pt>
                <c:pt idx="2098">
                  <c:v>2.06</c:v>
                </c:pt>
                <c:pt idx="2099">
                  <c:v>0</c:v>
                </c:pt>
                <c:pt idx="2100">
                  <c:v>2.1</c:v>
                </c:pt>
                <c:pt idx="2101">
                  <c:v>0</c:v>
                </c:pt>
                <c:pt idx="2102">
                  <c:v>2.1</c:v>
                </c:pt>
                <c:pt idx="2103">
                  <c:v>0</c:v>
                </c:pt>
                <c:pt idx="2104">
                  <c:v>2.1</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2.87</c:v>
                </c:pt>
                <c:pt idx="2128">
                  <c:v>2.87</c:v>
                </c:pt>
                <c:pt idx="2129">
                  <c:v>2.87</c:v>
                </c:pt>
                <c:pt idx="2130">
                  <c:v>2.88</c:v>
                </c:pt>
                <c:pt idx="2131">
                  <c:v>2.87</c:v>
                </c:pt>
                <c:pt idx="2132">
                  <c:v>2.96</c:v>
                </c:pt>
                <c:pt idx="2133">
                  <c:v>2.95</c:v>
                </c:pt>
                <c:pt idx="2134">
                  <c:v>3.05</c:v>
                </c:pt>
                <c:pt idx="2135">
                  <c:v>3.02</c:v>
                </c:pt>
                <c:pt idx="2136">
                  <c:v>3.02</c:v>
                </c:pt>
                <c:pt idx="2137">
                  <c:v>3.02</c:v>
                </c:pt>
                <c:pt idx="2138">
                  <c:v>3.04</c:v>
                </c:pt>
                <c:pt idx="2139">
                  <c:v>2.97</c:v>
                </c:pt>
                <c:pt idx="2140">
                  <c:v>3</c:v>
                </c:pt>
                <c:pt idx="2141">
                  <c:v>3.02</c:v>
                </c:pt>
                <c:pt idx="2142">
                  <c:v>3.02</c:v>
                </c:pt>
                <c:pt idx="2143">
                  <c:v>3.04</c:v>
                </c:pt>
                <c:pt idx="2144">
                  <c:v>3.01</c:v>
                </c:pt>
                <c:pt idx="2145">
                  <c:v>3</c:v>
                </c:pt>
                <c:pt idx="2146">
                  <c:v>2.98</c:v>
                </c:pt>
                <c:pt idx="2147">
                  <c:v>3.05</c:v>
                </c:pt>
                <c:pt idx="2148">
                  <c:v>3.04</c:v>
                </c:pt>
                <c:pt idx="2149">
                  <c:v>3.04</c:v>
                </c:pt>
                <c:pt idx="2150">
                  <c:v>3.07</c:v>
                </c:pt>
                <c:pt idx="2151">
                  <c:v>3.12</c:v>
                </c:pt>
                <c:pt idx="2152">
                  <c:v>3.13</c:v>
                </c:pt>
                <c:pt idx="2153">
                  <c:v>3.12</c:v>
                </c:pt>
                <c:pt idx="2154">
                  <c:v>3.1</c:v>
                </c:pt>
                <c:pt idx="2155">
                  <c:v>3.08</c:v>
                </c:pt>
                <c:pt idx="2156">
                  <c:v>3.09</c:v>
                </c:pt>
                <c:pt idx="2157">
                  <c:v>3.1</c:v>
                </c:pt>
                <c:pt idx="2158">
                  <c:v>3.14</c:v>
                </c:pt>
                <c:pt idx="2159">
                  <c:v>3.14</c:v>
                </c:pt>
                <c:pt idx="2160">
                  <c:v>3.15</c:v>
                </c:pt>
                <c:pt idx="2161">
                  <c:v>3.16</c:v>
                </c:pt>
                <c:pt idx="2162">
                  <c:v>3.16</c:v>
                </c:pt>
                <c:pt idx="2163">
                  <c:v>3.15</c:v>
                </c:pt>
                <c:pt idx="2164">
                  <c:v>3.15</c:v>
                </c:pt>
                <c:pt idx="2165">
                  <c:v>3.15</c:v>
                </c:pt>
                <c:pt idx="2166">
                  <c:v>3.14</c:v>
                </c:pt>
                <c:pt idx="2167">
                  <c:v>3.14</c:v>
                </c:pt>
                <c:pt idx="2168">
                  <c:v>3.13</c:v>
                </c:pt>
                <c:pt idx="2169">
                  <c:v>3.11</c:v>
                </c:pt>
                <c:pt idx="2170">
                  <c:v>3.07</c:v>
                </c:pt>
                <c:pt idx="2171">
                  <c:v>3.07</c:v>
                </c:pt>
                <c:pt idx="2172">
                  <c:v>3.07</c:v>
                </c:pt>
                <c:pt idx="2173">
                  <c:v>3.06</c:v>
                </c:pt>
                <c:pt idx="2174">
                  <c:v>3.06</c:v>
                </c:pt>
                <c:pt idx="2175">
                  <c:v>3.05</c:v>
                </c:pt>
                <c:pt idx="2176">
                  <c:v>3.04</c:v>
                </c:pt>
                <c:pt idx="2177">
                  <c:v>3.02</c:v>
                </c:pt>
                <c:pt idx="2178">
                  <c:v>3</c:v>
                </c:pt>
                <c:pt idx="2179">
                  <c:v>2.99</c:v>
                </c:pt>
                <c:pt idx="2180">
                  <c:v>2.97</c:v>
                </c:pt>
                <c:pt idx="2181">
                  <c:v>2.96</c:v>
                </c:pt>
                <c:pt idx="2182">
                  <c:v>2.95</c:v>
                </c:pt>
                <c:pt idx="2183">
                  <c:v>2.94</c:v>
                </c:pt>
                <c:pt idx="2184">
                  <c:v>2.95</c:v>
                </c:pt>
                <c:pt idx="2185">
                  <c:v>2.93</c:v>
                </c:pt>
                <c:pt idx="2186">
                  <c:v>3.03</c:v>
                </c:pt>
                <c:pt idx="2187">
                  <c:v>3</c:v>
                </c:pt>
                <c:pt idx="2188">
                  <c:v>2.98</c:v>
                </c:pt>
                <c:pt idx="2189">
                  <c:v>2.96</c:v>
                </c:pt>
                <c:pt idx="2190">
                  <c:v>2.95</c:v>
                </c:pt>
                <c:pt idx="2191">
                  <c:v>2.95</c:v>
                </c:pt>
                <c:pt idx="2192">
                  <c:v>2.94</c:v>
                </c:pt>
                <c:pt idx="2193">
                  <c:v>2.93</c:v>
                </c:pt>
                <c:pt idx="2194">
                  <c:v>2.91</c:v>
                </c:pt>
                <c:pt idx="2195">
                  <c:v>2.96</c:v>
                </c:pt>
                <c:pt idx="2196">
                  <c:v>2.98</c:v>
                </c:pt>
                <c:pt idx="2197">
                  <c:v>2.99</c:v>
                </c:pt>
                <c:pt idx="2198">
                  <c:v>3.06</c:v>
                </c:pt>
                <c:pt idx="2199">
                  <c:v>3.05</c:v>
                </c:pt>
                <c:pt idx="2200">
                  <c:v>3.05</c:v>
                </c:pt>
                <c:pt idx="2201">
                  <c:v>3.06</c:v>
                </c:pt>
                <c:pt idx="2202">
                  <c:v>3.05</c:v>
                </c:pt>
                <c:pt idx="2203">
                  <c:v>3.04</c:v>
                </c:pt>
                <c:pt idx="2204">
                  <c:v>3.01</c:v>
                </c:pt>
                <c:pt idx="2205">
                  <c:v>2.98</c:v>
                </c:pt>
                <c:pt idx="2206">
                  <c:v>2.97</c:v>
                </c:pt>
                <c:pt idx="2207">
                  <c:v>2.97</c:v>
                </c:pt>
                <c:pt idx="2208">
                  <c:v>2.95</c:v>
                </c:pt>
                <c:pt idx="2209">
                  <c:v>2.94</c:v>
                </c:pt>
                <c:pt idx="2210">
                  <c:v>2.92</c:v>
                </c:pt>
                <c:pt idx="2211">
                  <c:v>2.96</c:v>
                </c:pt>
                <c:pt idx="2212">
                  <c:v>2.92</c:v>
                </c:pt>
                <c:pt idx="2213">
                  <c:v>2.89</c:v>
                </c:pt>
                <c:pt idx="2214">
                  <c:v>2.88</c:v>
                </c:pt>
                <c:pt idx="2215">
                  <c:v>2.87</c:v>
                </c:pt>
                <c:pt idx="2216">
                  <c:v>2.87</c:v>
                </c:pt>
                <c:pt idx="2217">
                  <c:v>2.86</c:v>
                </c:pt>
                <c:pt idx="2218">
                  <c:v>2.86</c:v>
                </c:pt>
                <c:pt idx="2219">
                  <c:v>2.97</c:v>
                </c:pt>
                <c:pt idx="2220">
                  <c:v>2.99</c:v>
                </c:pt>
                <c:pt idx="2221">
                  <c:v>2.98</c:v>
                </c:pt>
                <c:pt idx="2222">
                  <c:v>2.98</c:v>
                </c:pt>
                <c:pt idx="2223">
                  <c:v>2.96</c:v>
                </c:pt>
                <c:pt idx="2224">
                  <c:v>2.95</c:v>
                </c:pt>
                <c:pt idx="2225">
                  <c:v>2.95</c:v>
                </c:pt>
                <c:pt idx="2226">
                  <c:v>2.93</c:v>
                </c:pt>
                <c:pt idx="2227">
                  <c:v>2.92</c:v>
                </c:pt>
                <c:pt idx="2228">
                  <c:v>0</c:v>
                </c:pt>
                <c:pt idx="2229">
                  <c:v>2.92</c:v>
                </c:pt>
                <c:pt idx="2230">
                  <c:v>2.91</c:v>
                </c:pt>
                <c:pt idx="2231">
                  <c:v>2.9</c:v>
                </c:pt>
                <c:pt idx="2232">
                  <c:v>2.9</c:v>
                </c:pt>
                <c:pt idx="2233">
                  <c:v>2.89</c:v>
                </c:pt>
                <c:pt idx="2234">
                  <c:v>2.87</c:v>
                </c:pt>
                <c:pt idx="2235">
                  <c:v>2.84</c:v>
                </c:pt>
                <c:pt idx="2236">
                  <c:v>2.82</c:v>
                </c:pt>
                <c:pt idx="2237">
                  <c:v>2.79</c:v>
                </c:pt>
                <c:pt idx="2238">
                  <c:v>2.78</c:v>
                </c:pt>
                <c:pt idx="2239">
                  <c:v>2.76</c:v>
                </c:pt>
                <c:pt idx="2240">
                  <c:v>2.74</c:v>
                </c:pt>
                <c:pt idx="2241">
                  <c:v>2.72</c:v>
                </c:pt>
                <c:pt idx="2242">
                  <c:v>2.74</c:v>
                </c:pt>
                <c:pt idx="2243">
                  <c:v>2.72</c:v>
                </c:pt>
                <c:pt idx="2244">
                  <c:v>2.69</c:v>
                </c:pt>
                <c:pt idx="2245">
                  <c:v>2.67</c:v>
                </c:pt>
                <c:pt idx="2246">
                  <c:v>2.67</c:v>
                </c:pt>
                <c:pt idx="2247">
                  <c:v>2.67</c:v>
                </c:pt>
                <c:pt idx="2248">
                  <c:v>2.66</c:v>
                </c:pt>
                <c:pt idx="2249">
                  <c:v>2.66</c:v>
                </c:pt>
                <c:pt idx="2250">
                  <c:v>2.72</c:v>
                </c:pt>
                <c:pt idx="2251">
                  <c:v>2.65</c:v>
                </c:pt>
                <c:pt idx="2252">
                  <c:v>2.65</c:v>
                </c:pt>
                <c:pt idx="2253">
                  <c:v>2.64</c:v>
                </c:pt>
                <c:pt idx="2254">
                  <c:v>2.63</c:v>
                </c:pt>
                <c:pt idx="2255">
                  <c:v>2.62</c:v>
                </c:pt>
                <c:pt idx="2256">
                  <c:v>2.61</c:v>
                </c:pt>
                <c:pt idx="2257">
                  <c:v>2.6</c:v>
                </c:pt>
                <c:pt idx="2258">
                  <c:v>2.57</c:v>
                </c:pt>
                <c:pt idx="2259">
                  <c:v>2.57</c:v>
                </c:pt>
                <c:pt idx="2260">
                  <c:v>2.66</c:v>
                </c:pt>
                <c:pt idx="2261">
                  <c:v>2.66</c:v>
                </c:pt>
                <c:pt idx="2262">
                  <c:v>2.64</c:v>
                </c:pt>
                <c:pt idx="2263">
                  <c:v>2.62</c:v>
                </c:pt>
                <c:pt idx="2264">
                  <c:v>2.62</c:v>
                </c:pt>
                <c:pt idx="2265">
                  <c:v>2.63</c:v>
                </c:pt>
                <c:pt idx="2266">
                  <c:v>2.63</c:v>
                </c:pt>
                <c:pt idx="2267">
                  <c:v>2.59</c:v>
                </c:pt>
                <c:pt idx="2268">
                  <c:v>2.58</c:v>
                </c:pt>
                <c:pt idx="2269">
                  <c:v>2.56</c:v>
                </c:pt>
                <c:pt idx="2270">
                  <c:v>2.54</c:v>
                </c:pt>
                <c:pt idx="2271">
                  <c:v>2.57</c:v>
                </c:pt>
                <c:pt idx="2272">
                  <c:v>2.57</c:v>
                </c:pt>
                <c:pt idx="2273">
                  <c:v>2.56</c:v>
                </c:pt>
                <c:pt idx="2274">
                  <c:v>2.5499999999999998</c:v>
                </c:pt>
                <c:pt idx="2275">
                  <c:v>2.5499999999999998</c:v>
                </c:pt>
                <c:pt idx="2276">
                  <c:v>2.54</c:v>
                </c:pt>
                <c:pt idx="2277">
                  <c:v>2.57</c:v>
                </c:pt>
                <c:pt idx="2278">
                  <c:v>2.56</c:v>
                </c:pt>
                <c:pt idx="2279">
                  <c:v>2.57</c:v>
                </c:pt>
                <c:pt idx="2280">
                  <c:v>2.57</c:v>
                </c:pt>
                <c:pt idx="2281">
                  <c:v>2.5499999999999998</c:v>
                </c:pt>
                <c:pt idx="2282">
                  <c:v>2.5499999999999998</c:v>
                </c:pt>
                <c:pt idx="2283">
                  <c:v>2.5499999999999998</c:v>
                </c:pt>
                <c:pt idx="2284">
                  <c:v>2.54</c:v>
                </c:pt>
                <c:pt idx="2285">
                  <c:v>2.52</c:v>
                </c:pt>
                <c:pt idx="2286">
                  <c:v>2.5299999999999998</c:v>
                </c:pt>
                <c:pt idx="2287">
                  <c:v>2.5099999999999998</c:v>
                </c:pt>
                <c:pt idx="2288">
                  <c:v>2.52</c:v>
                </c:pt>
                <c:pt idx="2289">
                  <c:v>2.5099999999999998</c:v>
                </c:pt>
                <c:pt idx="2290">
                  <c:v>2.5099999999999998</c:v>
                </c:pt>
                <c:pt idx="2291">
                  <c:v>2.52</c:v>
                </c:pt>
                <c:pt idx="2292">
                  <c:v>2.5299999999999998</c:v>
                </c:pt>
                <c:pt idx="2293">
                  <c:v>2.5499999999999998</c:v>
                </c:pt>
                <c:pt idx="2294">
                  <c:v>2.54</c:v>
                </c:pt>
                <c:pt idx="2295">
                  <c:v>2.5499999999999998</c:v>
                </c:pt>
                <c:pt idx="2296">
                  <c:v>2.56</c:v>
                </c:pt>
                <c:pt idx="2297">
                  <c:v>2.5499999999999998</c:v>
                </c:pt>
                <c:pt idx="2298">
                  <c:v>2.5299999999999998</c:v>
                </c:pt>
                <c:pt idx="2299">
                  <c:v>2.52</c:v>
                </c:pt>
                <c:pt idx="2300">
                  <c:v>2.52</c:v>
                </c:pt>
                <c:pt idx="2301">
                  <c:v>2.4900000000000002</c:v>
                </c:pt>
                <c:pt idx="2302">
                  <c:v>2.4900000000000002</c:v>
                </c:pt>
                <c:pt idx="2303">
                  <c:v>2.5099999999999998</c:v>
                </c:pt>
                <c:pt idx="2304">
                  <c:v>2.5099999999999998</c:v>
                </c:pt>
                <c:pt idx="2305">
                  <c:v>2.4700000000000002</c:v>
                </c:pt>
                <c:pt idx="2306">
                  <c:v>2.46</c:v>
                </c:pt>
                <c:pt idx="2307">
                  <c:v>2.4500000000000002</c:v>
                </c:pt>
                <c:pt idx="2308">
                  <c:v>2.4500000000000002</c:v>
                </c:pt>
                <c:pt idx="2309">
                  <c:v>2.44</c:v>
                </c:pt>
                <c:pt idx="2310">
                  <c:v>2.44</c:v>
                </c:pt>
                <c:pt idx="2311">
                  <c:v>2.44</c:v>
                </c:pt>
                <c:pt idx="2312">
                  <c:v>2.4300000000000002</c:v>
                </c:pt>
                <c:pt idx="2313">
                  <c:v>2.4300000000000002</c:v>
                </c:pt>
                <c:pt idx="2314">
                  <c:v>2.42</c:v>
                </c:pt>
                <c:pt idx="2315">
                  <c:v>2.42</c:v>
                </c:pt>
                <c:pt idx="2316">
                  <c:v>2.42</c:v>
                </c:pt>
                <c:pt idx="2317">
                  <c:v>2.4300000000000002</c:v>
                </c:pt>
                <c:pt idx="2318">
                  <c:v>2.42</c:v>
                </c:pt>
                <c:pt idx="2319">
                  <c:v>2.4300000000000002</c:v>
                </c:pt>
                <c:pt idx="2320">
                  <c:v>2.46</c:v>
                </c:pt>
                <c:pt idx="2321">
                  <c:v>2.5299999999999998</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2.58</c:v>
                </c:pt>
                <c:pt idx="2369">
                  <c:v>2.6</c:v>
                </c:pt>
                <c:pt idx="2370">
                  <c:v>2.62</c:v>
                </c:pt>
                <c:pt idx="2371">
                  <c:v>2.56</c:v>
                </c:pt>
                <c:pt idx="2372">
                  <c:v>2.56</c:v>
                </c:pt>
                <c:pt idx="2373">
                  <c:v>2.56</c:v>
                </c:pt>
                <c:pt idx="2374">
                  <c:v>2.57</c:v>
                </c:pt>
                <c:pt idx="2375">
                  <c:v>2.57</c:v>
                </c:pt>
                <c:pt idx="2376">
                  <c:v>2.58</c:v>
                </c:pt>
                <c:pt idx="2377">
                  <c:v>2.57</c:v>
                </c:pt>
                <c:pt idx="2378">
                  <c:v>2.56</c:v>
                </c:pt>
                <c:pt idx="2379">
                  <c:v>2.56</c:v>
                </c:pt>
                <c:pt idx="2380">
                  <c:v>2.56</c:v>
                </c:pt>
                <c:pt idx="2381">
                  <c:v>2.57</c:v>
                </c:pt>
                <c:pt idx="2382">
                  <c:v>2.5499999999999998</c:v>
                </c:pt>
                <c:pt idx="2383">
                  <c:v>2.56</c:v>
                </c:pt>
                <c:pt idx="2384">
                  <c:v>2.54</c:v>
                </c:pt>
                <c:pt idx="2385">
                  <c:v>2.52</c:v>
                </c:pt>
                <c:pt idx="2386">
                  <c:v>2.56</c:v>
                </c:pt>
                <c:pt idx="2387">
                  <c:v>2.57</c:v>
                </c:pt>
                <c:pt idx="2388">
                  <c:v>2.56</c:v>
                </c:pt>
                <c:pt idx="2389">
                  <c:v>2.56</c:v>
                </c:pt>
                <c:pt idx="2390">
                  <c:v>2.6</c:v>
                </c:pt>
                <c:pt idx="2391">
                  <c:v>2.62</c:v>
                </c:pt>
                <c:pt idx="2392">
                  <c:v>2.65</c:v>
                </c:pt>
                <c:pt idx="2393">
                  <c:v>2.64</c:v>
                </c:pt>
                <c:pt idx="2394">
                  <c:v>2.65</c:v>
                </c:pt>
                <c:pt idx="2395">
                  <c:v>2.63</c:v>
                </c:pt>
                <c:pt idx="2396">
                  <c:v>2.62</c:v>
                </c:pt>
                <c:pt idx="2397">
                  <c:v>2.6</c:v>
                </c:pt>
                <c:pt idx="2398">
                  <c:v>2.58</c:v>
                </c:pt>
                <c:pt idx="2399">
                  <c:v>2.58</c:v>
                </c:pt>
                <c:pt idx="2400">
                  <c:v>2.57</c:v>
                </c:pt>
                <c:pt idx="2401">
                  <c:v>2.56</c:v>
                </c:pt>
                <c:pt idx="2402">
                  <c:v>2.56</c:v>
                </c:pt>
                <c:pt idx="2403">
                  <c:v>2.54</c:v>
                </c:pt>
                <c:pt idx="2404">
                  <c:v>2.5</c:v>
                </c:pt>
                <c:pt idx="2405">
                  <c:v>2.48</c:v>
                </c:pt>
                <c:pt idx="2406">
                  <c:v>2.46</c:v>
                </c:pt>
                <c:pt idx="2407">
                  <c:v>2.46</c:v>
                </c:pt>
                <c:pt idx="2408">
                  <c:v>2.4500000000000002</c:v>
                </c:pt>
                <c:pt idx="2409">
                  <c:v>2.4300000000000002</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2.44</c:v>
                </c:pt>
                <c:pt idx="2429">
                  <c:v>2.4500000000000002</c:v>
                </c:pt>
                <c:pt idx="2430">
                  <c:v>2.44</c:v>
                </c:pt>
                <c:pt idx="2431">
                  <c:v>2.4</c:v>
                </c:pt>
                <c:pt idx="2432">
                  <c:v>2.39</c:v>
                </c:pt>
                <c:pt idx="2433">
                  <c:v>2.37</c:v>
                </c:pt>
                <c:pt idx="2434">
                  <c:v>2.36</c:v>
                </c:pt>
                <c:pt idx="2435">
                  <c:v>2.36</c:v>
                </c:pt>
                <c:pt idx="2436">
                  <c:v>2.34</c:v>
                </c:pt>
                <c:pt idx="2437">
                  <c:v>0</c:v>
                </c:pt>
                <c:pt idx="2438">
                  <c:v>2.31</c:v>
                </c:pt>
                <c:pt idx="2439">
                  <c:v>2.29</c:v>
                </c:pt>
                <c:pt idx="2440">
                  <c:v>2.27</c:v>
                </c:pt>
                <c:pt idx="2441">
                  <c:v>2.2599999999999998</c:v>
                </c:pt>
                <c:pt idx="2442">
                  <c:v>2.36</c:v>
                </c:pt>
                <c:pt idx="2443">
                  <c:v>2.37</c:v>
                </c:pt>
                <c:pt idx="2444">
                  <c:v>2.36</c:v>
                </c:pt>
                <c:pt idx="2445">
                  <c:v>2.36</c:v>
                </c:pt>
                <c:pt idx="2446">
                  <c:v>2.35</c:v>
                </c:pt>
                <c:pt idx="2447">
                  <c:v>2.35</c:v>
                </c:pt>
                <c:pt idx="2448">
                  <c:v>2.34</c:v>
                </c:pt>
                <c:pt idx="2449">
                  <c:v>2.35</c:v>
                </c:pt>
                <c:pt idx="2450">
                  <c:v>2.36</c:v>
                </c:pt>
                <c:pt idx="2451">
                  <c:v>2.35</c:v>
                </c:pt>
                <c:pt idx="2452">
                  <c:v>2.35</c:v>
                </c:pt>
                <c:pt idx="2453">
                  <c:v>2.34</c:v>
                </c:pt>
                <c:pt idx="2454">
                  <c:v>2.33</c:v>
                </c:pt>
                <c:pt idx="2455">
                  <c:v>2.31</c:v>
                </c:pt>
                <c:pt idx="2456">
                  <c:v>2.29</c:v>
                </c:pt>
                <c:pt idx="2457">
                  <c:v>2.2599999999999998</c:v>
                </c:pt>
                <c:pt idx="2458">
                  <c:v>2.3199999999999998</c:v>
                </c:pt>
                <c:pt idx="2459">
                  <c:v>2.35</c:v>
                </c:pt>
                <c:pt idx="2460">
                  <c:v>2.34</c:v>
                </c:pt>
                <c:pt idx="2461">
                  <c:v>2.34</c:v>
                </c:pt>
                <c:pt idx="2462">
                  <c:v>2.2799999999999998</c:v>
                </c:pt>
                <c:pt idx="2463">
                  <c:v>2.2400000000000002</c:v>
                </c:pt>
                <c:pt idx="2464">
                  <c:v>2.2000000000000002</c:v>
                </c:pt>
                <c:pt idx="2465">
                  <c:v>2.16</c:v>
                </c:pt>
                <c:pt idx="2466">
                  <c:v>2.14</c:v>
                </c:pt>
                <c:pt idx="2467">
                  <c:v>2.13</c:v>
                </c:pt>
                <c:pt idx="2468">
                  <c:v>2.15</c:v>
                </c:pt>
                <c:pt idx="2469">
                  <c:v>2.14</c:v>
                </c:pt>
                <c:pt idx="2470">
                  <c:v>2.2599999999999998</c:v>
                </c:pt>
                <c:pt idx="2471">
                  <c:v>2.2400000000000002</c:v>
                </c:pt>
                <c:pt idx="2472">
                  <c:v>2.23</c:v>
                </c:pt>
                <c:pt idx="2473">
                  <c:v>2.2200000000000002</c:v>
                </c:pt>
                <c:pt idx="2474">
                  <c:v>2.2000000000000002</c:v>
                </c:pt>
                <c:pt idx="2475">
                  <c:v>2.19</c:v>
                </c:pt>
                <c:pt idx="2476">
                  <c:v>2.17</c:v>
                </c:pt>
                <c:pt idx="2477">
                  <c:v>2.15</c:v>
                </c:pt>
                <c:pt idx="2478">
                  <c:v>2.12</c:v>
                </c:pt>
                <c:pt idx="2479">
                  <c:v>2.11</c:v>
                </c:pt>
                <c:pt idx="2480">
                  <c:v>2.1</c:v>
                </c:pt>
                <c:pt idx="2481">
                  <c:v>2.09</c:v>
                </c:pt>
                <c:pt idx="2482">
                  <c:v>2.0699999999999998</c:v>
                </c:pt>
                <c:pt idx="2483">
                  <c:v>2.06</c:v>
                </c:pt>
                <c:pt idx="2484">
                  <c:v>2.04</c:v>
                </c:pt>
                <c:pt idx="2485">
                  <c:v>2.0299999999999998</c:v>
                </c:pt>
                <c:pt idx="2486">
                  <c:v>2.0099999999999998</c:v>
                </c:pt>
                <c:pt idx="2487">
                  <c:v>2.0099999999999998</c:v>
                </c:pt>
                <c:pt idx="2488">
                  <c:v>1.98</c:v>
                </c:pt>
                <c:pt idx="2489">
                  <c:v>1.98</c:v>
                </c:pt>
                <c:pt idx="2490">
                  <c:v>1.96</c:v>
                </c:pt>
                <c:pt idx="2491">
                  <c:v>1.95</c:v>
                </c:pt>
                <c:pt idx="2492">
                  <c:v>1.95</c:v>
                </c:pt>
                <c:pt idx="2493">
                  <c:v>1.91</c:v>
                </c:pt>
                <c:pt idx="2494">
                  <c:v>1.89</c:v>
                </c:pt>
                <c:pt idx="2495">
                  <c:v>1.95</c:v>
                </c:pt>
                <c:pt idx="2496">
                  <c:v>1.95</c:v>
                </c:pt>
                <c:pt idx="2497">
                  <c:v>1.94</c:v>
                </c:pt>
                <c:pt idx="2498">
                  <c:v>1.93</c:v>
                </c:pt>
                <c:pt idx="2499">
                  <c:v>1.94</c:v>
                </c:pt>
                <c:pt idx="2500">
                  <c:v>1.94</c:v>
                </c:pt>
                <c:pt idx="2501">
                  <c:v>1.94</c:v>
                </c:pt>
                <c:pt idx="2502">
                  <c:v>1.94</c:v>
                </c:pt>
                <c:pt idx="2503">
                  <c:v>1.95</c:v>
                </c:pt>
                <c:pt idx="2504">
                  <c:v>1.96</c:v>
                </c:pt>
                <c:pt idx="2505">
                  <c:v>1.97</c:v>
                </c:pt>
                <c:pt idx="2506">
                  <c:v>2.02</c:v>
                </c:pt>
                <c:pt idx="2507">
                  <c:v>2.04</c:v>
                </c:pt>
                <c:pt idx="2508">
                  <c:v>2.06</c:v>
                </c:pt>
                <c:pt idx="2509">
                  <c:v>2.0499999999999998</c:v>
                </c:pt>
                <c:pt idx="2510">
                  <c:v>2.04</c:v>
                </c:pt>
                <c:pt idx="2511">
                  <c:v>2.0299999999999998</c:v>
                </c:pt>
                <c:pt idx="2512">
                  <c:v>0</c:v>
                </c:pt>
                <c:pt idx="2513">
                  <c:v>0</c:v>
                </c:pt>
                <c:pt idx="2514">
                  <c:v>0</c:v>
                </c:pt>
                <c:pt idx="2515">
                  <c:v>2.0299999999999998</c:v>
                </c:pt>
                <c:pt idx="2516">
                  <c:v>2.02</c:v>
                </c:pt>
                <c:pt idx="2517">
                  <c:v>2.0099999999999998</c:v>
                </c:pt>
                <c:pt idx="2518">
                  <c:v>2.0099999999999998</c:v>
                </c:pt>
                <c:pt idx="2519">
                  <c:v>2</c:v>
                </c:pt>
                <c:pt idx="2520">
                  <c:v>1.99</c:v>
                </c:pt>
                <c:pt idx="2521">
                  <c:v>1.97</c:v>
                </c:pt>
                <c:pt idx="2522">
                  <c:v>1.97</c:v>
                </c:pt>
                <c:pt idx="2523">
                  <c:v>1.95</c:v>
                </c:pt>
                <c:pt idx="2524">
                  <c:v>1.94</c:v>
                </c:pt>
                <c:pt idx="2525">
                  <c:v>1.95</c:v>
                </c:pt>
                <c:pt idx="2526">
                  <c:v>1.94</c:v>
                </c:pt>
                <c:pt idx="2527">
                  <c:v>1.93</c:v>
                </c:pt>
                <c:pt idx="2528">
                  <c:v>1.93</c:v>
                </c:pt>
                <c:pt idx="2529">
                  <c:v>1.93</c:v>
                </c:pt>
                <c:pt idx="2530">
                  <c:v>1.92</c:v>
                </c:pt>
                <c:pt idx="2531">
                  <c:v>1.91</c:v>
                </c:pt>
                <c:pt idx="2532">
                  <c:v>1.92</c:v>
                </c:pt>
                <c:pt idx="2533">
                  <c:v>1.89</c:v>
                </c:pt>
                <c:pt idx="2534">
                  <c:v>1.9</c:v>
                </c:pt>
                <c:pt idx="2535">
                  <c:v>1.92</c:v>
                </c:pt>
                <c:pt idx="2536">
                  <c:v>1.9</c:v>
                </c:pt>
                <c:pt idx="2537">
                  <c:v>1.89</c:v>
                </c:pt>
                <c:pt idx="2538">
                  <c:v>2.0099999999999998</c:v>
                </c:pt>
                <c:pt idx="2539">
                  <c:v>2.0299999999999998</c:v>
                </c:pt>
                <c:pt idx="2540">
                  <c:v>2.0099999999999998</c:v>
                </c:pt>
                <c:pt idx="2541">
                  <c:v>1.99</c:v>
                </c:pt>
                <c:pt idx="2542">
                  <c:v>1.98</c:v>
                </c:pt>
                <c:pt idx="2543">
                  <c:v>1.96</c:v>
                </c:pt>
                <c:pt idx="2544">
                  <c:v>1.96</c:v>
                </c:pt>
                <c:pt idx="2545">
                  <c:v>1.97</c:v>
                </c:pt>
                <c:pt idx="2546">
                  <c:v>1.99</c:v>
                </c:pt>
                <c:pt idx="2547">
                  <c:v>2.06</c:v>
                </c:pt>
                <c:pt idx="2548">
                  <c:v>2.0699999999999998</c:v>
                </c:pt>
                <c:pt idx="2549">
                  <c:v>2.0699999999999998</c:v>
                </c:pt>
                <c:pt idx="2550">
                  <c:v>2.06</c:v>
                </c:pt>
                <c:pt idx="2551">
                  <c:v>2.04</c:v>
                </c:pt>
                <c:pt idx="2552">
                  <c:v>2.09</c:v>
                </c:pt>
                <c:pt idx="2553">
                  <c:v>2.1</c:v>
                </c:pt>
                <c:pt idx="2554">
                  <c:v>2.1</c:v>
                </c:pt>
                <c:pt idx="2555">
                  <c:v>2.11</c:v>
                </c:pt>
                <c:pt idx="2556">
                  <c:v>2.13</c:v>
                </c:pt>
                <c:pt idx="2557">
                  <c:v>2.14</c:v>
                </c:pt>
                <c:pt idx="2558">
                  <c:v>2.14</c:v>
                </c:pt>
                <c:pt idx="2559">
                  <c:v>2.13</c:v>
                </c:pt>
                <c:pt idx="2560">
                  <c:v>2.14</c:v>
                </c:pt>
                <c:pt idx="2561">
                  <c:v>2.15</c:v>
                </c:pt>
                <c:pt idx="2562">
                  <c:v>2.1800000000000002</c:v>
                </c:pt>
                <c:pt idx="2563">
                  <c:v>2.16</c:v>
                </c:pt>
                <c:pt idx="2564">
                  <c:v>2.16</c:v>
                </c:pt>
                <c:pt idx="2565">
                  <c:v>2.14</c:v>
                </c:pt>
                <c:pt idx="2566">
                  <c:v>2.15</c:v>
                </c:pt>
                <c:pt idx="2567">
                  <c:v>2.14</c:v>
                </c:pt>
                <c:pt idx="2568">
                  <c:v>2.13</c:v>
                </c:pt>
                <c:pt idx="2569">
                  <c:v>2.14</c:v>
                </c:pt>
                <c:pt idx="2570">
                  <c:v>2.13</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3.09</c:v>
                </c:pt>
                <c:pt idx="2608">
                  <c:v>3.12</c:v>
                </c:pt>
                <c:pt idx="2609">
                  <c:v>3.13</c:v>
                </c:pt>
                <c:pt idx="2610">
                  <c:v>3.15</c:v>
                </c:pt>
                <c:pt idx="2611">
                  <c:v>3.17</c:v>
                </c:pt>
                <c:pt idx="2612">
                  <c:v>3.16</c:v>
                </c:pt>
                <c:pt idx="2613">
                  <c:v>3.18</c:v>
                </c:pt>
                <c:pt idx="2614">
                  <c:v>3.16</c:v>
                </c:pt>
                <c:pt idx="2615">
                  <c:v>3.19</c:v>
                </c:pt>
                <c:pt idx="2616">
                  <c:v>3.2</c:v>
                </c:pt>
                <c:pt idx="2617">
                  <c:v>3.22</c:v>
                </c:pt>
                <c:pt idx="2618">
                  <c:v>3.26</c:v>
                </c:pt>
                <c:pt idx="2619">
                  <c:v>3.32</c:v>
                </c:pt>
                <c:pt idx="2620">
                  <c:v>0</c:v>
                </c:pt>
                <c:pt idx="2621">
                  <c:v>0</c:v>
                </c:pt>
                <c:pt idx="2622">
                  <c:v>0</c:v>
                </c:pt>
                <c:pt idx="2623">
                  <c:v>0</c:v>
                </c:pt>
                <c:pt idx="2624">
                  <c:v>0</c:v>
                </c:pt>
                <c:pt idx="2625">
                  <c:v>0</c:v>
                </c:pt>
                <c:pt idx="2626">
                  <c:v>0</c:v>
                </c:pt>
                <c:pt idx="2627">
                  <c:v>0</c:v>
                </c:pt>
                <c:pt idx="2628">
                  <c:v>0</c:v>
                </c:pt>
                <c:pt idx="2629">
                  <c:v>0</c:v>
                </c:pt>
                <c:pt idx="2630">
                  <c:v>3.37</c:v>
                </c:pt>
                <c:pt idx="2631">
                  <c:v>3.37</c:v>
                </c:pt>
                <c:pt idx="2632">
                  <c:v>3.38</c:v>
                </c:pt>
                <c:pt idx="2633">
                  <c:v>3.38</c:v>
                </c:pt>
                <c:pt idx="2634">
                  <c:v>3.38</c:v>
                </c:pt>
                <c:pt idx="2635">
                  <c:v>3.4</c:v>
                </c:pt>
                <c:pt idx="2636">
                  <c:v>3.41</c:v>
                </c:pt>
                <c:pt idx="2637">
                  <c:v>0</c:v>
                </c:pt>
                <c:pt idx="2638">
                  <c:v>0</c:v>
                </c:pt>
                <c:pt idx="2639">
                  <c:v>0</c:v>
                </c:pt>
                <c:pt idx="2640">
                  <c:v>0</c:v>
                </c:pt>
                <c:pt idx="2641">
                  <c:v>0</c:v>
                </c:pt>
                <c:pt idx="2642">
                  <c:v>0</c:v>
                </c:pt>
                <c:pt idx="2643">
                  <c:v>0</c:v>
                </c:pt>
                <c:pt idx="2644">
                  <c:v>3.55</c:v>
                </c:pt>
                <c:pt idx="2645">
                  <c:v>3.51</c:v>
                </c:pt>
                <c:pt idx="2646">
                  <c:v>3.5</c:v>
                </c:pt>
                <c:pt idx="2647">
                  <c:v>3.49</c:v>
                </c:pt>
                <c:pt idx="2648">
                  <c:v>3.49</c:v>
                </c:pt>
                <c:pt idx="2649">
                  <c:v>3.47</c:v>
                </c:pt>
                <c:pt idx="2650">
                  <c:v>3.47</c:v>
                </c:pt>
                <c:pt idx="2651">
                  <c:v>3.46</c:v>
                </c:pt>
                <c:pt idx="2652">
                  <c:v>3.43</c:v>
                </c:pt>
                <c:pt idx="2653">
                  <c:v>3.41</c:v>
                </c:pt>
                <c:pt idx="2654">
                  <c:v>0</c:v>
                </c:pt>
                <c:pt idx="2655">
                  <c:v>0</c:v>
                </c:pt>
                <c:pt idx="2656">
                  <c:v>0</c:v>
                </c:pt>
                <c:pt idx="2657">
                  <c:v>3.43</c:v>
                </c:pt>
                <c:pt idx="2658">
                  <c:v>3.42</c:v>
                </c:pt>
                <c:pt idx="2659">
                  <c:v>3.41</c:v>
                </c:pt>
                <c:pt idx="2660">
                  <c:v>3.42</c:v>
                </c:pt>
                <c:pt idx="2661">
                  <c:v>3.43</c:v>
                </c:pt>
                <c:pt idx="2662">
                  <c:v>3.44</c:v>
                </c:pt>
                <c:pt idx="2663">
                  <c:v>3.42</c:v>
                </c:pt>
                <c:pt idx="2664">
                  <c:v>3.41</c:v>
                </c:pt>
                <c:pt idx="2665">
                  <c:v>3.43</c:v>
                </c:pt>
                <c:pt idx="2666">
                  <c:v>3.43</c:v>
                </c:pt>
                <c:pt idx="2667">
                  <c:v>3.44</c:v>
                </c:pt>
                <c:pt idx="2668">
                  <c:v>3.44</c:v>
                </c:pt>
                <c:pt idx="2669">
                  <c:v>3.46</c:v>
                </c:pt>
                <c:pt idx="2670">
                  <c:v>3.47</c:v>
                </c:pt>
                <c:pt idx="2671">
                  <c:v>3.46</c:v>
                </c:pt>
                <c:pt idx="2672">
                  <c:v>3.47</c:v>
                </c:pt>
                <c:pt idx="2673">
                  <c:v>3.48</c:v>
                </c:pt>
                <c:pt idx="2674">
                  <c:v>3.46</c:v>
                </c:pt>
                <c:pt idx="2675">
                  <c:v>3.44</c:v>
                </c:pt>
                <c:pt idx="2676">
                  <c:v>3.44</c:v>
                </c:pt>
                <c:pt idx="2677">
                  <c:v>3.45</c:v>
                </c:pt>
                <c:pt idx="2678">
                  <c:v>3.43</c:v>
                </c:pt>
                <c:pt idx="2679">
                  <c:v>3.42</c:v>
                </c:pt>
                <c:pt idx="2680">
                  <c:v>3.4</c:v>
                </c:pt>
                <c:pt idx="2681">
                  <c:v>3.39</c:v>
                </c:pt>
                <c:pt idx="2682">
                  <c:v>3.37</c:v>
                </c:pt>
                <c:pt idx="2683">
                  <c:v>3.37</c:v>
                </c:pt>
                <c:pt idx="2684">
                  <c:v>3.35</c:v>
                </c:pt>
                <c:pt idx="2685">
                  <c:v>3.34</c:v>
                </c:pt>
                <c:pt idx="2686">
                  <c:v>3.33</c:v>
                </c:pt>
                <c:pt idx="2687">
                  <c:v>3.34</c:v>
                </c:pt>
                <c:pt idx="2688">
                  <c:v>3.33</c:v>
                </c:pt>
                <c:pt idx="2689">
                  <c:v>3.32</c:v>
                </c:pt>
                <c:pt idx="2690">
                  <c:v>3.33</c:v>
                </c:pt>
                <c:pt idx="2691">
                  <c:v>3.32</c:v>
                </c:pt>
                <c:pt idx="2692">
                  <c:v>3.32</c:v>
                </c:pt>
                <c:pt idx="2693">
                  <c:v>3.31</c:v>
                </c:pt>
                <c:pt idx="2694">
                  <c:v>3.28</c:v>
                </c:pt>
                <c:pt idx="2695">
                  <c:v>3.27</c:v>
                </c:pt>
                <c:pt idx="2696">
                  <c:v>3.26</c:v>
                </c:pt>
                <c:pt idx="2697">
                  <c:v>3.29</c:v>
                </c:pt>
                <c:pt idx="2698">
                  <c:v>3.29</c:v>
                </c:pt>
                <c:pt idx="2699">
                  <c:v>3.32</c:v>
                </c:pt>
                <c:pt idx="2700">
                  <c:v>3.33</c:v>
                </c:pt>
                <c:pt idx="2701">
                  <c:v>3.33</c:v>
                </c:pt>
                <c:pt idx="2702">
                  <c:v>3.31</c:v>
                </c:pt>
                <c:pt idx="2703">
                  <c:v>3.29</c:v>
                </c:pt>
                <c:pt idx="2704">
                  <c:v>3.29</c:v>
                </c:pt>
                <c:pt idx="2705">
                  <c:v>3.29</c:v>
                </c:pt>
                <c:pt idx="2706">
                  <c:v>3.26</c:v>
                </c:pt>
                <c:pt idx="2707">
                  <c:v>3.25</c:v>
                </c:pt>
                <c:pt idx="2708">
                  <c:v>3.23</c:v>
                </c:pt>
                <c:pt idx="2709">
                  <c:v>3.25</c:v>
                </c:pt>
                <c:pt idx="2710">
                  <c:v>3.21</c:v>
                </c:pt>
                <c:pt idx="2711">
                  <c:v>3.2</c:v>
                </c:pt>
                <c:pt idx="2712">
                  <c:v>3.2</c:v>
                </c:pt>
                <c:pt idx="2713">
                  <c:v>3.19</c:v>
                </c:pt>
                <c:pt idx="2714">
                  <c:v>3.2</c:v>
                </c:pt>
                <c:pt idx="2715">
                  <c:v>3.26</c:v>
                </c:pt>
                <c:pt idx="2716">
                  <c:v>3.27</c:v>
                </c:pt>
                <c:pt idx="2717">
                  <c:v>3.26</c:v>
                </c:pt>
                <c:pt idx="2718">
                  <c:v>3.25</c:v>
                </c:pt>
                <c:pt idx="2719">
                  <c:v>3.24</c:v>
                </c:pt>
                <c:pt idx="2720">
                  <c:v>3.23</c:v>
                </c:pt>
                <c:pt idx="2721">
                  <c:v>3.23</c:v>
                </c:pt>
                <c:pt idx="2722">
                  <c:v>3.21</c:v>
                </c:pt>
                <c:pt idx="2723">
                  <c:v>3.19</c:v>
                </c:pt>
                <c:pt idx="2724">
                  <c:v>3.27</c:v>
                </c:pt>
                <c:pt idx="2725">
                  <c:v>3.25</c:v>
                </c:pt>
                <c:pt idx="2726">
                  <c:v>3.22</c:v>
                </c:pt>
                <c:pt idx="2727">
                  <c:v>3.19</c:v>
                </c:pt>
                <c:pt idx="2728">
                  <c:v>3.2</c:v>
                </c:pt>
                <c:pt idx="2729">
                  <c:v>3.19</c:v>
                </c:pt>
                <c:pt idx="2730">
                  <c:v>3.2</c:v>
                </c:pt>
                <c:pt idx="2731">
                  <c:v>3.21</c:v>
                </c:pt>
                <c:pt idx="2732">
                  <c:v>3.21</c:v>
                </c:pt>
                <c:pt idx="2733">
                  <c:v>3.2</c:v>
                </c:pt>
                <c:pt idx="2734">
                  <c:v>3.19</c:v>
                </c:pt>
                <c:pt idx="2735">
                  <c:v>3.19</c:v>
                </c:pt>
                <c:pt idx="2736">
                  <c:v>3.18</c:v>
                </c:pt>
                <c:pt idx="2737">
                  <c:v>3.17</c:v>
                </c:pt>
                <c:pt idx="2738">
                  <c:v>3.16</c:v>
                </c:pt>
                <c:pt idx="2739">
                  <c:v>3.15</c:v>
                </c:pt>
                <c:pt idx="2740">
                  <c:v>3.14</c:v>
                </c:pt>
                <c:pt idx="2741">
                  <c:v>3.12</c:v>
                </c:pt>
                <c:pt idx="2742">
                  <c:v>3.11</c:v>
                </c:pt>
                <c:pt idx="2743">
                  <c:v>3.09</c:v>
                </c:pt>
                <c:pt idx="2744">
                  <c:v>3.1</c:v>
                </c:pt>
                <c:pt idx="2745">
                  <c:v>3.09</c:v>
                </c:pt>
                <c:pt idx="2746">
                  <c:v>3.07</c:v>
                </c:pt>
                <c:pt idx="2747">
                  <c:v>3.04</c:v>
                </c:pt>
                <c:pt idx="2748">
                  <c:v>3.02</c:v>
                </c:pt>
                <c:pt idx="2749">
                  <c:v>3.09</c:v>
                </c:pt>
                <c:pt idx="2750">
                  <c:v>3.07</c:v>
                </c:pt>
                <c:pt idx="2751">
                  <c:v>3.05</c:v>
                </c:pt>
                <c:pt idx="2752">
                  <c:v>3.02</c:v>
                </c:pt>
                <c:pt idx="2753">
                  <c:v>2.99</c:v>
                </c:pt>
                <c:pt idx="2754">
                  <c:v>2.97</c:v>
                </c:pt>
                <c:pt idx="2755">
                  <c:v>2.95</c:v>
                </c:pt>
                <c:pt idx="2756">
                  <c:v>2.93</c:v>
                </c:pt>
                <c:pt idx="2757">
                  <c:v>2.96</c:v>
                </c:pt>
                <c:pt idx="2758">
                  <c:v>2.97</c:v>
                </c:pt>
                <c:pt idx="2759">
                  <c:v>2.95</c:v>
                </c:pt>
                <c:pt idx="2760">
                  <c:v>2.95</c:v>
                </c:pt>
                <c:pt idx="2761">
                  <c:v>2.93</c:v>
                </c:pt>
                <c:pt idx="2762">
                  <c:v>2.93</c:v>
                </c:pt>
                <c:pt idx="2763">
                  <c:v>2.93</c:v>
                </c:pt>
                <c:pt idx="2764">
                  <c:v>2.93</c:v>
                </c:pt>
                <c:pt idx="2765">
                  <c:v>2.95</c:v>
                </c:pt>
                <c:pt idx="2766">
                  <c:v>2.97</c:v>
                </c:pt>
                <c:pt idx="2767">
                  <c:v>2.98</c:v>
                </c:pt>
                <c:pt idx="2768">
                  <c:v>2.99</c:v>
                </c:pt>
                <c:pt idx="2769">
                  <c:v>3.01</c:v>
                </c:pt>
                <c:pt idx="2770">
                  <c:v>3.02</c:v>
                </c:pt>
                <c:pt idx="2771">
                  <c:v>3.03</c:v>
                </c:pt>
                <c:pt idx="2772">
                  <c:v>3.04</c:v>
                </c:pt>
                <c:pt idx="2773">
                  <c:v>3.04</c:v>
                </c:pt>
                <c:pt idx="2774">
                  <c:v>3.07</c:v>
                </c:pt>
                <c:pt idx="2775">
                  <c:v>3.07</c:v>
                </c:pt>
                <c:pt idx="2776">
                  <c:v>3.08</c:v>
                </c:pt>
                <c:pt idx="2777">
                  <c:v>3.09</c:v>
                </c:pt>
                <c:pt idx="2778">
                  <c:v>3.13</c:v>
                </c:pt>
                <c:pt idx="2779">
                  <c:v>3.12</c:v>
                </c:pt>
                <c:pt idx="2780">
                  <c:v>3.11</c:v>
                </c:pt>
                <c:pt idx="2781">
                  <c:v>3.12</c:v>
                </c:pt>
                <c:pt idx="2782">
                  <c:v>3.12</c:v>
                </c:pt>
                <c:pt idx="2783">
                  <c:v>3.13</c:v>
                </c:pt>
                <c:pt idx="2784">
                  <c:v>3.12</c:v>
                </c:pt>
                <c:pt idx="2785">
                  <c:v>3.11</c:v>
                </c:pt>
                <c:pt idx="2786">
                  <c:v>3.11</c:v>
                </c:pt>
                <c:pt idx="2787">
                  <c:v>3.1</c:v>
                </c:pt>
                <c:pt idx="2788">
                  <c:v>3.11</c:v>
                </c:pt>
                <c:pt idx="2789">
                  <c:v>3.1</c:v>
                </c:pt>
                <c:pt idx="2790">
                  <c:v>3.09</c:v>
                </c:pt>
                <c:pt idx="2791">
                  <c:v>3.07</c:v>
                </c:pt>
                <c:pt idx="2792">
                  <c:v>3.06</c:v>
                </c:pt>
                <c:pt idx="2793">
                  <c:v>3.06</c:v>
                </c:pt>
                <c:pt idx="2794">
                  <c:v>3.05</c:v>
                </c:pt>
                <c:pt idx="2795">
                  <c:v>3.04</c:v>
                </c:pt>
                <c:pt idx="2796">
                  <c:v>3.06</c:v>
                </c:pt>
                <c:pt idx="2797">
                  <c:v>3.05</c:v>
                </c:pt>
                <c:pt idx="2798">
                  <c:v>3.05</c:v>
                </c:pt>
                <c:pt idx="2799">
                  <c:v>3.07</c:v>
                </c:pt>
                <c:pt idx="2800">
                  <c:v>3.07</c:v>
                </c:pt>
                <c:pt idx="2801">
                  <c:v>3.06</c:v>
                </c:pt>
                <c:pt idx="2802">
                  <c:v>3.05</c:v>
                </c:pt>
                <c:pt idx="2803">
                  <c:v>3.05</c:v>
                </c:pt>
                <c:pt idx="2804">
                  <c:v>3.07</c:v>
                </c:pt>
                <c:pt idx="2805">
                  <c:v>3.09</c:v>
                </c:pt>
                <c:pt idx="2806">
                  <c:v>3.09</c:v>
                </c:pt>
                <c:pt idx="2807">
                  <c:v>3.15</c:v>
                </c:pt>
                <c:pt idx="2808">
                  <c:v>3.14</c:v>
                </c:pt>
                <c:pt idx="2809">
                  <c:v>3.12</c:v>
                </c:pt>
                <c:pt idx="2810">
                  <c:v>3.11</c:v>
                </c:pt>
                <c:pt idx="2811">
                  <c:v>3.1</c:v>
                </c:pt>
                <c:pt idx="2812">
                  <c:v>3.09</c:v>
                </c:pt>
                <c:pt idx="2813">
                  <c:v>3.08</c:v>
                </c:pt>
                <c:pt idx="2814">
                  <c:v>3.1</c:v>
                </c:pt>
                <c:pt idx="2815">
                  <c:v>3.11</c:v>
                </c:pt>
                <c:pt idx="2816">
                  <c:v>3.2</c:v>
                </c:pt>
                <c:pt idx="2817">
                  <c:v>3.25</c:v>
                </c:pt>
                <c:pt idx="2818">
                  <c:v>3.24</c:v>
                </c:pt>
                <c:pt idx="2819">
                  <c:v>3.24</c:v>
                </c:pt>
                <c:pt idx="2820">
                  <c:v>3.25</c:v>
                </c:pt>
                <c:pt idx="2821">
                  <c:v>3.26</c:v>
                </c:pt>
                <c:pt idx="2822">
                  <c:v>3.27</c:v>
                </c:pt>
                <c:pt idx="2823">
                  <c:v>3.29</c:v>
                </c:pt>
                <c:pt idx="2824">
                  <c:v>3.27</c:v>
                </c:pt>
                <c:pt idx="2825">
                  <c:v>0</c:v>
                </c:pt>
                <c:pt idx="2826">
                  <c:v>0</c:v>
                </c:pt>
                <c:pt idx="2827">
                  <c:v>3.25</c:v>
                </c:pt>
                <c:pt idx="2828">
                  <c:v>3.19</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3.38</c:v>
                </c:pt>
                <c:pt idx="2842">
                  <c:v>3.37</c:v>
                </c:pt>
                <c:pt idx="2843">
                  <c:v>3.35</c:v>
                </c:pt>
                <c:pt idx="2844">
                  <c:v>3.35</c:v>
                </c:pt>
                <c:pt idx="2845">
                  <c:v>3.36</c:v>
                </c:pt>
                <c:pt idx="2846">
                  <c:v>3.36</c:v>
                </c:pt>
                <c:pt idx="2847">
                  <c:v>3.37</c:v>
                </c:pt>
                <c:pt idx="2848">
                  <c:v>3.37</c:v>
                </c:pt>
                <c:pt idx="2849">
                  <c:v>3.37</c:v>
                </c:pt>
                <c:pt idx="2850">
                  <c:v>3.36</c:v>
                </c:pt>
                <c:pt idx="2851">
                  <c:v>3.34</c:v>
                </c:pt>
                <c:pt idx="2852">
                  <c:v>3.33</c:v>
                </c:pt>
                <c:pt idx="2853">
                  <c:v>3.32</c:v>
                </c:pt>
                <c:pt idx="2854">
                  <c:v>3.32</c:v>
                </c:pt>
                <c:pt idx="2855">
                  <c:v>3.32</c:v>
                </c:pt>
                <c:pt idx="2856">
                  <c:v>3.31</c:v>
                </c:pt>
                <c:pt idx="2857">
                  <c:v>3.31</c:v>
                </c:pt>
                <c:pt idx="2858">
                  <c:v>3.31</c:v>
                </c:pt>
                <c:pt idx="2859">
                  <c:v>3.33</c:v>
                </c:pt>
                <c:pt idx="2860">
                  <c:v>3.31</c:v>
                </c:pt>
                <c:pt idx="2861">
                  <c:v>3.32</c:v>
                </c:pt>
                <c:pt idx="2862">
                  <c:v>3.33</c:v>
                </c:pt>
                <c:pt idx="2863">
                  <c:v>3.32</c:v>
                </c:pt>
                <c:pt idx="2864">
                  <c:v>3.32</c:v>
                </c:pt>
                <c:pt idx="2865">
                  <c:v>3.32</c:v>
                </c:pt>
                <c:pt idx="2866">
                  <c:v>3.31</c:v>
                </c:pt>
                <c:pt idx="2867">
                  <c:v>3.31</c:v>
                </c:pt>
                <c:pt idx="2868">
                  <c:v>3.3</c:v>
                </c:pt>
                <c:pt idx="2869">
                  <c:v>3.3</c:v>
                </c:pt>
                <c:pt idx="2870">
                  <c:v>3.29</c:v>
                </c:pt>
                <c:pt idx="2871">
                  <c:v>3.28</c:v>
                </c:pt>
                <c:pt idx="2872">
                  <c:v>3.29</c:v>
                </c:pt>
                <c:pt idx="2873">
                  <c:v>3.27</c:v>
                </c:pt>
                <c:pt idx="2874">
                  <c:v>3.26</c:v>
                </c:pt>
                <c:pt idx="2875">
                  <c:v>3.27</c:v>
                </c:pt>
                <c:pt idx="2876">
                  <c:v>3.25</c:v>
                </c:pt>
                <c:pt idx="2877">
                  <c:v>3.24</c:v>
                </c:pt>
                <c:pt idx="2878">
                  <c:v>3.24</c:v>
                </c:pt>
                <c:pt idx="2879">
                  <c:v>3.24</c:v>
                </c:pt>
                <c:pt idx="2880">
                  <c:v>3.23</c:v>
                </c:pt>
                <c:pt idx="2881">
                  <c:v>3.23</c:v>
                </c:pt>
                <c:pt idx="2882">
                  <c:v>3.33</c:v>
                </c:pt>
                <c:pt idx="2883">
                  <c:v>3.31</c:v>
                </c:pt>
                <c:pt idx="2884">
                  <c:v>3.31</c:v>
                </c:pt>
                <c:pt idx="2885">
                  <c:v>3.31</c:v>
                </c:pt>
                <c:pt idx="2886">
                  <c:v>3.3</c:v>
                </c:pt>
                <c:pt idx="2887">
                  <c:v>3.28</c:v>
                </c:pt>
                <c:pt idx="2888">
                  <c:v>3.27</c:v>
                </c:pt>
                <c:pt idx="2889">
                  <c:v>3.26</c:v>
                </c:pt>
                <c:pt idx="2890">
                  <c:v>3.25</c:v>
                </c:pt>
                <c:pt idx="2891">
                  <c:v>3.23</c:v>
                </c:pt>
                <c:pt idx="2892">
                  <c:v>3.21</c:v>
                </c:pt>
                <c:pt idx="2893">
                  <c:v>3.2</c:v>
                </c:pt>
                <c:pt idx="2894">
                  <c:v>3.2</c:v>
                </c:pt>
                <c:pt idx="2895">
                  <c:v>3.19</c:v>
                </c:pt>
                <c:pt idx="2896">
                  <c:v>3.18</c:v>
                </c:pt>
                <c:pt idx="2897">
                  <c:v>0</c:v>
                </c:pt>
                <c:pt idx="2898">
                  <c:v>0</c:v>
                </c:pt>
                <c:pt idx="2899">
                  <c:v>0</c:v>
                </c:pt>
                <c:pt idx="2900">
                  <c:v>0</c:v>
                </c:pt>
                <c:pt idx="2901">
                  <c:v>0</c:v>
                </c:pt>
                <c:pt idx="2902">
                  <c:v>0</c:v>
                </c:pt>
                <c:pt idx="2903">
                  <c:v>0</c:v>
                </c:pt>
                <c:pt idx="2904">
                  <c:v>0</c:v>
                </c:pt>
                <c:pt idx="2905">
                  <c:v>0</c:v>
                </c:pt>
                <c:pt idx="2906">
                  <c:v>3.11</c:v>
                </c:pt>
                <c:pt idx="2907">
                  <c:v>3.11</c:v>
                </c:pt>
                <c:pt idx="2908">
                  <c:v>3.1</c:v>
                </c:pt>
                <c:pt idx="2909">
                  <c:v>3.08</c:v>
                </c:pt>
                <c:pt idx="2910">
                  <c:v>3.07</c:v>
                </c:pt>
                <c:pt idx="2911">
                  <c:v>3.06</c:v>
                </c:pt>
                <c:pt idx="2912">
                  <c:v>3.05</c:v>
                </c:pt>
                <c:pt idx="2913">
                  <c:v>3.05</c:v>
                </c:pt>
                <c:pt idx="2914">
                  <c:v>3.04</c:v>
                </c:pt>
                <c:pt idx="2915">
                  <c:v>3.02</c:v>
                </c:pt>
                <c:pt idx="2916">
                  <c:v>3.01</c:v>
                </c:pt>
                <c:pt idx="2917">
                  <c:v>3</c:v>
                </c:pt>
                <c:pt idx="2918">
                  <c:v>2.99</c:v>
                </c:pt>
                <c:pt idx="2919">
                  <c:v>3</c:v>
                </c:pt>
                <c:pt idx="2920">
                  <c:v>3</c:v>
                </c:pt>
                <c:pt idx="2921">
                  <c:v>3.03</c:v>
                </c:pt>
                <c:pt idx="2922">
                  <c:v>3.02</c:v>
                </c:pt>
                <c:pt idx="2923">
                  <c:v>3.02</c:v>
                </c:pt>
                <c:pt idx="2924">
                  <c:v>3.16</c:v>
                </c:pt>
                <c:pt idx="2925">
                  <c:v>3.17</c:v>
                </c:pt>
                <c:pt idx="2926">
                  <c:v>3.21</c:v>
                </c:pt>
                <c:pt idx="2927">
                  <c:v>3.2</c:v>
                </c:pt>
                <c:pt idx="2928">
                  <c:v>3.19</c:v>
                </c:pt>
                <c:pt idx="2929">
                  <c:v>3.19</c:v>
                </c:pt>
                <c:pt idx="2930">
                  <c:v>3.15</c:v>
                </c:pt>
                <c:pt idx="2931">
                  <c:v>3.13</c:v>
                </c:pt>
                <c:pt idx="2932">
                  <c:v>3.12</c:v>
                </c:pt>
                <c:pt idx="2933">
                  <c:v>3.11</c:v>
                </c:pt>
                <c:pt idx="2934">
                  <c:v>3.1</c:v>
                </c:pt>
                <c:pt idx="2935">
                  <c:v>3.09</c:v>
                </c:pt>
                <c:pt idx="2936">
                  <c:v>3.19</c:v>
                </c:pt>
                <c:pt idx="2937">
                  <c:v>3.17</c:v>
                </c:pt>
                <c:pt idx="2938">
                  <c:v>3.14</c:v>
                </c:pt>
                <c:pt idx="2939">
                  <c:v>3.11</c:v>
                </c:pt>
                <c:pt idx="2940">
                  <c:v>3.09</c:v>
                </c:pt>
                <c:pt idx="2941">
                  <c:v>3.11</c:v>
                </c:pt>
                <c:pt idx="2942">
                  <c:v>3.08</c:v>
                </c:pt>
                <c:pt idx="2943">
                  <c:v>3.08</c:v>
                </c:pt>
                <c:pt idx="2944">
                  <c:v>3.09</c:v>
                </c:pt>
                <c:pt idx="2945">
                  <c:v>3.08</c:v>
                </c:pt>
                <c:pt idx="2946">
                  <c:v>3.06</c:v>
                </c:pt>
                <c:pt idx="2947">
                  <c:v>3.03</c:v>
                </c:pt>
                <c:pt idx="2948">
                  <c:v>3.04</c:v>
                </c:pt>
                <c:pt idx="2949">
                  <c:v>3.03</c:v>
                </c:pt>
                <c:pt idx="2950">
                  <c:v>3.07</c:v>
                </c:pt>
                <c:pt idx="2951">
                  <c:v>3.09</c:v>
                </c:pt>
                <c:pt idx="2952">
                  <c:v>3.15</c:v>
                </c:pt>
                <c:pt idx="2953">
                  <c:v>3.16</c:v>
                </c:pt>
                <c:pt idx="2954">
                  <c:v>3.13</c:v>
                </c:pt>
                <c:pt idx="2955">
                  <c:v>3.12</c:v>
                </c:pt>
                <c:pt idx="2956">
                  <c:v>3.11</c:v>
                </c:pt>
                <c:pt idx="2957">
                  <c:v>3.09</c:v>
                </c:pt>
                <c:pt idx="2958">
                  <c:v>3.07</c:v>
                </c:pt>
                <c:pt idx="2959">
                  <c:v>3.06</c:v>
                </c:pt>
                <c:pt idx="2960">
                  <c:v>3.05</c:v>
                </c:pt>
                <c:pt idx="2961">
                  <c:v>3.01</c:v>
                </c:pt>
                <c:pt idx="2962">
                  <c:v>3.01</c:v>
                </c:pt>
                <c:pt idx="2963">
                  <c:v>2.99</c:v>
                </c:pt>
                <c:pt idx="2964">
                  <c:v>2.98</c:v>
                </c:pt>
                <c:pt idx="2965">
                  <c:v>2.97</c:v>
                </c:pt>
                <c:pt idx="2966">
                  <c:v>2.96</c:v>
                </c:pt>
                <c:pt idx="2967">
                  <c:v>2.95</c:v>
                </c:pt>
                <c:pt idx="2968">
                  <c:v>2.93</c:v>
                </c:pt>
                <c:pt idx="2969">
                  <c:v>2.9</c:v>
                </c:pt>
                <c:pt idx="2970">
                  <c:v>2.9</c:v>
                </c:pt>
                <c:pt idx="2971">
                  <c:v>2.9</c:v>
                </c:pt>
                <c:pt idx="2972">
                  <c:v>2.9</c:v>
                </c:pt>
                <c:pt idx="2973">
                  <c:v>2.89</c:v>
                </c:pt>
                <c:pt idx="2974">
                  <c:v>2.88</c:v>
                </c:pt>
                <c:pt idx="2975">
                  <c:v>2.87</c:v>
                </c:pt>
                <c:pt idx="2976">
                  <c:v>2.83</c:v>
                </c:pt>
                <c:pt idx="2977">
                  <c:v>2.83</c:v>
                </c:pt>
                <c:pt idx="2978">
                  <c:v>2.81</c:v>
                </c:pt>
                <c:pt idx="2979">
                  <c:v>2.82</c:v>
                </c:pt>
                <c:pt idx="2980">
                  <c:v>2.81</c:v>
                </c:pt>
                <c:pt idx="2981">
                  <c:v>2.8</c:v>
                </c:pt>
                <c:pt idx="2982">
                  <c:v>2.8</c:v>
                </c:pt>
                <c:pt idx="2983">
                  <c:v>2.77</c:v>
                </c:pt>
                <c:pt idx="2984">
                  <c:v>2.78</c:v>
                </c:pt>
                <c:pt idx="2985">
                  <c:v>2.79</c:v>
                </c:pt>
                <c:pt idx="2986">
                  <c:v>2.77</c:v>
                </c:pt>
                <c:pt idx="2987">
                  <c:v>2.75</c:v>
                </c:pt>
                <c:pt idx="2988">
                  <c:v>2.74</c:v>
                </c:pt>
                <c:pt idx="2989">
                  <c:v>2.87</c:v>
                </c:pt>
                <c:pt idx="2990">
                  <c:v>2.87</c:v>
                </c:pt>
                <c:pt idx="2991">
                  <c:v>2.85</c:v>
                </c:pt>
                <c:pt idx="2992">
                  <c:v>2.93</c:v>
                </c:pt>
                <c:pt idx="2993">
                  <c:v>2.89</c:v>
                </c:pt>
                <c:pt idx="2994">
                  <c:v>0</c:v>
                </c:pt>
                <c:pt idx="2995">
                  <c:v>2.85</c:v>
                </c:pt>
                <c:pt idx="2996">
                  <c:v>2.84</c:v>
                </c:pt>
                <c:pt idx="2997">
                  <c:v>2.85</c:v>
                </c:pt>
                <c:pt idx="2998">
                  <c:v>2.84</c:v>
                </c:pt>
                <c:pt idx="2999">
                  <c:v>2.84</c:v>
                </c:pt>
                <c:pt idx="3000">
                  <c:v>2.82</c:v>
                </c:pt>
                <c:pt idx="3001">
                  <c:v>2.8</c:v>
                </c:pt>
                <c:pt idx="3002">
                  <c:v>2.79</c:v>
                </c:pt>
                <c:pt idx="3003">
                  <c:v>2.78</c:v>
                </c:pt>
                <c:pt idx="3004">
                  <c:v>2.67</c:v>
                </c:pt>
                <c:pt idx="3005">
                  <c:v>2.77</c:v>
                </c:pt>
                <c:pt idx="3006">
                  <c:v>2.76</c:v>
                </c:pt>
                <c:pt idx="3007">
                  <c:v>2.77</c:v>
                </c:pt>
                <c:pt idx="3008">
                  <c:v>2.77</c:v>
                </c:pt>
                <c:pt idx="3009">
                  <c:v>2.78</c:v>
                </c:pt>
                <c:pt idx="3010">
                  <c:v>2.77</c:v>
                </c:pt>
                <c:pt idx="3011">
                  <c:v>2.76</c:v>
                </c:pt>
                <c:pt idx="3012">
                  <c:v>2.74</c:v>
                </c:pt>
                <c:pt idx="3013">
                  <c:v>2.72</c:v>
                </c:pt>
                <c:pt idx="3014">
                  <c:v>2.71</c:v>
                </c:pt>
                <c:pt idx="3015">
                  <c:v>2.7</c:v>
                </c:pt>
                <c:pt idx="3016">
                  <c:v>2.68</c:v>
                </c:pt>
                <c:pt idx="3017">
                  <c:v>2.68</c:v>
                </c:pt>
                <c:pt idx="3018">
                  <c:v>2.68</c:v>
                </c:pt>
                <c:pt idx="3019">
                  <c:v>2.7</c:v>
                </c:pt>
                <c:pt idx="3020">
                  <c:v>2.67</c:v>
                </c:pt>
                <c:pt idx="3021">
                  <c:v>2.66</c:v>
                </c:pt>
                <c:pt idx="3022">
                  <c:v>0</c:v>
                </c:pt>
                <c:pt idx="3023">
                  <c:v>2.58</c:v>
                </c:pt>
                <c:pt idx="3024">
                  <c:v>2.6</c:v>
                </c:pt>
                <c:pt idx="3025">
                  <c:v>2.59</c:v>
                </c:pt>
                <c:pt idx="3026">
                  <c:v>2.58</c:v>
                </c:pt>
                <c:pt idx="3027">
                  <c:v>2.59</c:v>
                </c:pt>
                <c:pt idx="3028">
                  <c:v>2.57</c:v>
                </c:pt>
                <c:pt idx="3029">
                  <c:v>2.58</c:v>
                </c:pt>
                <c:pt idx="3030">
                  <c:v>2.59</c:v>
                </c:pt>
                <c:pt idx="3031">
                  <c:v>2.59</c:v>
                </c:pt>
                <c:pt idx="3032">
                  <c:v>2.59</c:v>
                </c:pt>
                <c:pt idx="3033">
                  <c:v>2.59</c:v>
                </c:pt>
                <c:pt idx="3034">
                  <c:v>2.61</c:v>
                </c:pt>
                <c:pt idx="3035">
                  <c:v>2.6</c:v>
                </c:pt>
                <c:pt idx="3036">
                  <c:v>2.59</c:v>
                </c:pt>
                <c:pt idx="3037">
                  <c:v>2.59</c:v>
                </c:pt>
                <c:pt idx="3038">
                  <c:v>2.6</c:v>
                </c:pt>
                <c:pt idx="3039">
                  <c:v>2.61</c:v>
                </c:pt>
                <c:pt idx="3040">
                  <c:v>2.62</c:v>
                </c:pt>
                <c:pt idx="3041">
                  <c:v>2.63</c:v>
                </c:pt>
                <c:pt idx="3042">
                  <c:v>2.61</c:v>
                </c:pt>
                <c:pt idx="3043">
                  <c:v>2.62</c:v>
                </c:pt>
                <c:pt idx="3044">
                  <c:v>2.61</c:v>
                </c:pt>
                <c:pt idx="3045">
                  <c:v>2.62</c:v>
                </c:pt>
                <c:pt idx="3046">
                  <c:v>2.61</c:v>
                </c:pt>
                <c:pt idx="3047">
                  <c:v>2.62</c:v>
                </c:pt>
                <c:pt idx="3048">
                  <c:v>2.63</c:v>
                </c:pt>
                <c:pt idx="3049">
                  <c:v>2.64</c:v>
                </c:pt>
                <c:pt idx="3050">
                  <c:v>2.64</c:v>
                </c:pt>
                <c:pt idx="3051">
                  <c:v>2.65</c:v>
                </c:pt>
                <c:pt idx="3052">
                  <c:v>2.66</c:v>
                </c:pt>
                <c:pt idx="3053">
                  <c:v>2.67</c:v>
                </c:pt>
                <c:pt idx="3054">
                  <c:v>0</c:v>
                </c:pt>
                <c:pt idx="3055">
                  <c:v>0</c:v>
                </c:pt>
                <c:pt idx="3056">
                  <c:v>0</c:v>
                </c:pt>
                <c:pt idx="3057">
                  <c:v>0</c:v>
                </c:pt>
                <c:pt idx="3058">
                  <c:v>0</c:v>
                </c:pt>
                <c:pt idx="3059">
                  <c:v>0</c:v>
                </c:pt>
                <c:pt idx="3060">
                  <c:v>0</c:v>
                </c:pt>
                <c:pt idx="3061">
                  <c:v>0</c:v>
                </c:pt>
                <c:pt idx="3062">
                  <c:v>0</c:v>
                </c:pt>
                <c:pt idx="3063">
                  <c:v>3.11</c:v>
                </c:pt>
                <c:pt idx="3064">
                  <c:v>3.11</c:v>
                </c:pt>
                <c:pt idx="3065">
                  <c:v>3.12</c:v>
                </c:pt>
                <c:pt idx="3066">
                  <c:v>3.14</c:v>
                </c:pt>
                <c:pt idx="3067">
                  <c:v>3.16</c:v>
                </c:pt>
                <c:pt idx="3068">
                  <c:v>3.17</c:v>
                </c:pt>
                <c:pt idx="3069">
                  <c:v>3.17</c:v>
                </c:pt>
                <c:pt idx="3070">
                  <c:v>3.17</c:v>
                </c:pt>
                <c:pt idx="3071">
                  <c:v>3.18</c:v>
                </c:pt>
                <c:pt idx="3072">
                  <c:v>3.19</c:v>
                </c:pt>
                <c:pt idx="3073">
                  <c:v>3.2</c:v>
                </c:pt>
                <c:pt idx="3074">
                  <c:v>3.2</c:v>
                </c:pt>
                <c:pt idx="3075">
                  <c:v>3.2</c:v>
                </c:pt>
                <c:pt idx="3076">
                  <c:v>3.19</c:v>
                </c:pt>
                <c:pt idx="3077">
                  <c:v>3.17</c:v>
                </c:pt>
                <c:pt idx="3078">
                  <c:v>3.18</c:v>
                </c:pt>
                <c:pt idx="3079">
                  <c:v>3.18</c:v>
                </c:pt>
                <c:pt idx="3080">
                  <c:v>3.21</c:v>
                </c:pt>
                <c:pt idx="3081">
                  <c:v>3.21</c:v>
                </c:pt>
                <c:pt idx="3082">
                  <c:v>3.23</c:v>
                </c:pt>
                <c:pt idx="3083">
                  <c:v>3.26</c:v>
                </c:pt>
                <c:pt idx="3084">
                  <c:v>3.26</c:v>
                </c:pt>
                <c:pt idx="3085">
                  <c:v>3.26</c:v>
                </c:pt>
                <c:pt idx="3086">
                  <c:v>3.25</c:v>
                </c:pt>
                <c:pt idx="3087">
                  <c:v>3.24</c:v>
                </c:pt>
                <c:pt idx="3088">
                  <c:v>3.23</c:v>
                </c:pt>
                <c:pt idx="3089">
                  <c:v>3.23</c:v>
                </c:pt>
                <c:pt idx="3090">
                  <c:v>3.22</c:v>
                </c:pt>
                <c:pt idx="3091">
                  <c:v>3.21</c:v>
                </c:pt>
                <c:pt idx="3092">
                  <c:v>3.21</c:v>
                </c:pt>
                <c:pt idx="3093">
                  <c:v>3.2</c:v>
                </c:pt>
                <c:pt idx="3094">
                  <c:v>3.2</c:v>
                </c:pt>
                <c:pt idx="3095">
                  <c:v>3.2</c:v>
                </c:pt>
                <c:pt idx="3096">
                  <c:v>3.19</c:v>
                </c:pt>
                <c:pt idx="3097">
                  <c:v>3.19</c:v>
                </c:pt>
                <c:pt idx="3098">
                  <c:v>3.19</c:v>
                </c:pt>
                <c:pt idx="3099">
                  <c:v>3.19</c:v>
                </c:pt>
                <c:pt idx="3100">
                  <c:v>3.19</c:v>
                </c:pt>
                <c:pt idx="3101">
                  <c:v>3.18</c:v>
                </c:pt>
                <c:pt idx="3102">
                  <c:v>3.18</c:v>
                </c:pt>
                <c:pt idx="3103">
                  <c:v>3.2</c:v>
                </c:pt>
                <c:pt idx="3104">
                  <c:v>3.22</c:v>
                </c:pt>
                <c:pt idx="3105">
                  <c:v>3.21</c:v>
                </c:pt>
                <c:pt idx="3106">
                  <c:v>3.2</c:v>
                </c:pt>
                <c:pt idx="3107">
                  <c:v>3.2</c:v>
                </c:pt>
                <c:pt idx="3108">
                  <c:v>3.19</c:v>
                </c:pt>
                <c:pt idx="3109">
                  <c:v>3.19</c:v>
                </c:pt>
                <c:pt idx="3110">
                  <c:v>3.19</c:v>
                </c:pt>
                <c:pt idx="3111">
                  <c:v>3.2</c:v>
                </c:pt>
                <c:pt idx="3112">
                  <c:v>0</c:v>
                </c:pt>
                <c:pt idx="3113">
                  <c:v>0</c:v>
                </c:pt>
                <c:pt idx="3114">
                  <c:v>0</c:v>
                </c:pt>
                <c:pt idx="3115">
                  <c:v>0</c:v>
                </c:pt>
                <c:pt idx="3116">
                  <c:v>3.22</c:v>
                </c:pt>
                <c:pt idx="3117">
                  <c:v>3.22</c:v>
                </c:pt>
                <c:pt idx="3118">
                  <c:v>3.22</c:v>
                </c:pt>
                <c:pt idx="3119">
                  <c:v>3.21</c:v>
                </c:pt>
                <c:pt idx="3120">
                  <c:v>3.18</c:v>
                </c:pt>
                <c:pt idx="3121">
                  <c:v>3.16</c:v>
                </c:pt>
                <c:pt idx="3122">
                  <c:v>3.15</c:v>
                </c:pt>
                <c:pt idx="3123">
                  <c:v>3.14</c:v>
                </c:pt>
                <c:pt idx="3124">
                  <c:v>3.14</c:v>
                </c:pt>
                <c:pt idx="3125">
                  <c:v>3.13</c:v>
                </c:pt>
                <c:pt idx="3126">
                  <c:v>3.12</c:v>
                </c:pt>
                <c:pt idx="3127">
                  <c:v>3.1</c:v>
                </c:pt>
                <c:pt idx="3128">
                  <c:v>3.1</c:v>
                </c:pt>
                <c:pt idx="3129">
                  <c:v>3.08</c:v>
                </c:pt>
                <c:pt idx="3130">
                  <c:v>3.2</c:v>
                </c:pt>
                <c:pt idx="3131">
                  <c:v>0</c:v>
                </c:pt>
                <c:pt idx="3132">
                  <c:v>3.16</c:v>
                </c:pt>
                <c:pt idx="3133">
                  <c:v>0</c:v>
                </c:pt>
                <c:pt idx="3134">
                  <c:v>0</c:v>
                </c:pt>
                <c:pt idx="3135">
                  <c:v>3.16</c:v>
                </c:pt>
                <c:pt idx="3136">
                  <c:v>0</c:v>
                </c:pt>
                <c:pt idx="3137">
                  <c:v>0</c:v>
                </c:pt>
                <c:pt idx="3138">
                  <c:v>3.16</c:v>
                </c:pt>
                <c:pt idx="3139">
                  <c:v>0</c:v>
                </c:pt>
                <c:pt idx="3140">
                  <c:v>3.15</c:v>
                </c:pt>
                <c:pt idx="3141">
                  <c:v>3.25</c:v>
                </c:pt>
                <c:pt idx="3142">
                  <c:v>3.27</c:v>
                </c:pt>
                <c:pt idx="3143">
                  <c:v>3.26</c:v>
                </c:pt>
                <c:pt idx="3144">
                  <c:v>3.25</c:v>
                </c:pt>
                <c:pt idx="3145">
                  <c:v>3.25</c:v>
                </c:pt>
                <c:pt idx="3146">
                  <c:v>3.25</c:v>
                </c:pt>
                <c:pt idx="3147">
                  <c:v>3.29</c:v>
                </c:pt>
                <c:pt idx="3148">
                  <c:v>3.31</c:v>
                </c:pt>
                <c:pt idx="3149">
                  <c:v>3.32</c:v>
                </c:pt>
                <c:pt idx="3150">
                  <c:v>3.32</c:v>
                </c:pt>
                <c:pt idx="3151">
                  <c:v>3.27</c:v>
                </c:pt>
                <c:pt idx="3152">
                  <c:v>3.26</c:v>
                </c:pt>
                <c:pt idx="3153">
                  <c:v>3.25</c:v>
                </c:pt>
                <c:pt idx="3154">
                  <c:v>3.24</c:v>
                </c:pt>
                <c:pt idx="3155">
                  <c:v>3.22</c:v>
                </c:pt>
                <c:pt idx="3156">
                  <c:v>3.21</c:v>
                </c:pt>
                <c:pt idx="3157">
                  <c:v>3.19</c:v>
                </c:pt>
                <c:pt idx="3158">
                  <c:v>3.18</c:v>
                </c:pt>
                <c:pt idx="3159">
                  <c:v>0</c:v>
                </c:pt>
                <c:pt idx="3160">
                  <c:v>3.16</c:v>
                </c:pt>
                <c:pt idx="3161">
                  <c:v>3.14</c:v>
                </c:pt>
                <c:pt idx="3162">
                  <c:v>3.11</c:v>
                </c:pt>
                <c:pt idx="3163">
                  <c:v>3.09</c:v>
                </c:pt>
                <c:pt idx="3164">
                  <c:v>3.07</c:v>
                </c:pt>
                <c:pt idx="3165">
                  <c:v>3.05</c:v>
                </c:pt>
                <c:pt idx="3166">
                  <c:v>3.02</c:v>
                </c:pt>
                <c:pt idx="3167">
                  <c:v>3</c:v>
                </c:pt>
                <c:pt idx="3168">
                  <c:v>2.99</c:v>
                </c:pt>
                <c:pt idx="3169">
                  <c:v>2.97</c:v>
                </c:pt>
                <c:pt idx="3170">
                  <c:v>2.96</c:v>
                </c:pt>
                <c:pt idx="3171">
                  <c:v>2.99</c:v>
                </c:pt>
                <c:pt idx="3172">
                  <c:v>3.01</c:v>
                </c:pt>
                <c:pt idx="3173">
                  <c:v>3.04</c:v>
                </c:pt>
                <c:pt idx="3174">
                  <c:v>3.02</c:v>
                </c:pt>
                <c:pt idx="3175">
                  <c:v>2.99</c:v>
                </c:pt>
                <c:pt idx="3176">
                  <c:v>2.98</c:v>
                </c:pt>
                <c:pt idx="3177">
                  <c:v>2.97</c:v>
                </c:pt>
                <c:pt idx="3178">
                  <c:v>2.95</c:v>
                </c:pt>
                <c:pt idx="3179">
                  <c:v>2.94</c:v>
                </c:pt>
                <c:pt idx="3180">
                  <c:v>2.93</c:v>
                </c:pt>
                <c:pt idx="3181">
                  <c:v>2.92</c:v>
                </c:pt>
                <c:pt idx="3182">
                  <c:v>2.91</c:v>
                </c:pt>
                <c:pt idx="3183">
                  <c:v>2.9</c:v>
                </c:pt>
                <c:pt idx="3184">
                  <c:v>2.89</c:v>
                </c:pt>
                <c:pt idx="3185">
                  <c:v>2.89</c:v>
                </c:pt>
                <c:pt idx="3186">
                  <c:v>2.88</c:v>
                </c:pt>
                <c:pt idx="3187">
                  <c:v>2.88</c:v>
                </c:pt>
                <c:pt idx="3188">
                  <c:v>2.89</c:v>
                </c:pt>
                <c:pt idx="3189">
                  <c:v>2.97</c:v>
                </c:pt>
                <c:pt idx="3190">
                  <c:v>2.98</c:v>
                </c:pt>
                <c:pt idx="3191">
                  <c:v>2.96</c:v>
                </c:pt>
                <c:pt idx="3192">
                  <c:v>2.94</c:v>
                </c:pt>
                <c:pt idx="3193">
                  <c:v>2.93</c:v>
                </c:pt>
                <c:pt idx="3194">
                  <c:v>2.93</c:v>
                </c:pt>
                <c:pt idx="3195">
                  <c:v>2.93</c:v>
                </c:pt>
                <c:pt idx="3196">
                  <c:v>2.93</c:v>
                </c:pt>
                <c:pt idx="3197">
                  <c:v>2.92</c:v>
                </c:pt>
                <c:pt idx="3198">
                  <c:v>2.9</c:v>
                </c:pt>
                <c:pt idx="3199">
                  <c:v>2.88</c:v>
                </c:pt>
                <c:pt idx="3200">
                  <c:v>2.88</c:v>
                </c:pt>
                <c:pt idx="3201">
                  <c:v>3</c:v>
                </c:pt>
                <c:pt idx="3202">
                  <c:v>2.99</c:v>
                </c:pt>
                <c:pt idx="3203">
                  <c:v>2.98</c:v>
                </c:pt>
                <c:pt idx="3204">
                  <c:v>2.98</c:v>
                </c:pt>
                <c:pt idx="3205">
                  <c:v>2.98</c:v>
                </c:pt>
                <c:pt idx="3206">
                  <c:v>2.97</c:v>
                </c:pt>
                <c:pt idx="3207">
                  <c:v>2.98</c:v>
                </c:pt>
                <c:pt idx="3208">
                  <c:v>2.97</c:v>
                </c:pt>
                <c:pt idx="3209">
                  <c:v>2.96</c:v>
                </c:pt>
                <c:pt idx="3210">
                  <c:v>2.96</c:v>
                </c:pt>
                <c:pt idx="3211">
                  <c:v>3.16</c:v>
                </c:pt>
                <c:pt idx="3212">
                  <c:v>3.15</c:v>
                </c:pt>
                <c:pt idx="3213">
                  <c:v>3.14</c:v>
                </c:pt>
                <c:pt idx="3214">
                  <c:v>3.13</c:v>
                </c:pt>
                <c:pt idx="3215">
                  <c:v>3.12</c:v>
                </c:pt>
                <c:pt idx="3216">
                  <c:v>3.12</c:v>
                </c:pt>
                <c:pt idx="3217">
                  <c:v>3.11</c:v>
                </c:pt>
                <c:pt idx="3218">
                  <c:v>3.14</c:v>
                </c:pt>
                <c:pt idx="3219">
                  <c:v>3.21</c:v>
                </c:pt>
                <c:pt idx="3220">
                  <c:v>3.2</c:v>
                </c:pt>
                <c:pt idx="3221">
                  <c:v>0</c:v>
                </c:pt>
                <c:pt idx="3222">
                  <c:v>3.19</c:v>
                </c:pt>
                <c:pt idx="3223">
                  <c:v>3.18</c:v>
                </c:pt>
                <c:pt idx="3224">
                  <c:v>3.17</c:v>
                </c:pt>
                <c:pt idx="3225">
                  <c:v>3.17</c:v>
                </c:pt>
                <c:pt idx="3226">
                  <c:v>3.17</c:v>
                </c:pt>
                <c:pt idx="3227">
                  <c:v>3.18</c:v>
                </c:pt>
                <c:pt idx="3228">
                  <c:v>3.19</c:v>
                </c:pt>
                <c:pt idx="3229">
                  <c:v>0</c:v>
                </c:pt>
                <c:pt idx="3230">
                  <c:v>0</c:v>
                </c:pt>
                <c:pt idx="3231">
                  <c:v>0</c:v>
                </c:pt>
                <c:pt idx="3232">
                  <c:v>3.28</c:v>
                </c:pt>
                <c:pt idx="3233">
                  <c:v>0</c:v>
                </c:pt>
                <c:pt idx="3234">
                  <c:v>0</c:v>
                </c:pt>
                <c:pt idx="3235">
                  <c:v>0</c:v>
                </c:pt>
                <c:pt idx="3236">
                  <c:v>0</c:v>
                </c:pt>
                <c:pt idx="3237">
                  <c:v>3.2</c:v>
                </c:pt>
                <c:pt idx="3238">
                  <c:v>3.2</c:v>
                </c:pt>
                <c:pt idx="3239">
                  <c:v>3.2</c:v>
                </c:pt>
                <c:pt idx="3240">
                  <c:v>3.18</c:v>
                </c:pt>
                <c:pt idx="3241">
                  <c:v>3.16</c:v>
                </c:pt>
                <c:pt idx="3242">
                  <c:v>3.16</c:v>
                </c:pt>
                <c:pt idx="3243">
                  <c:v>3.16</c:v>
                </c:pt>
                <c:pt idx="3244">
                  <c:v>3.16</c:v>
                </c:pt>
                <c:pt idx="3245">
                  <c:v>3.16</c:v>
                </c:pt>
                <c:pt idx="3246">
                  <c:v>3.16</c:v>
                </c:pt>
                <c:pt idx="3247">
                  <c:v>3.16</c:v>
                </c:pt>
                <c:pt idx="3248">
                  <c:v>3.16</c:v>
                </c:pt>
                <c:pt idx="3249">
                  <c:v>3.2</c:v>
                </c:pt>
                <c:pt idx="3250">
                  <c:v>3.2</c:v>
                </c:pt>
                <c:pt idx="3251">
                  <c:v>3.18</c:v>
                </c:pt>
                <c:pt idx="3252">
                  <c:v>3.2</c:v>
                </c:pt>
                <c:pt idx="3253">
                  <c:v>3.18</c:v>
                </c:pt>
                <c:pt idx="3254">
                  <c:v>3.16</c:v>
                </c:pt>
                <c:pt idx="3255">
                  <c:v>3.16</c:v>
                </c:pt>
                <c:pt idx="3256">
                  <c:v>3.16</c:v>
                </c:pt>
                <c:pt idx="3257">
                  <c:v>3.16</c:v>
                </c:pt>
                <c:pt idx="3258">
                  <c:v>3.18</c:v>
                </c:pt>
                <c:pt idx="3259">
                  <c:v>3.16</c:v>
                </c:pt>
                <c:pt idx="3260">
                  <c:v>3.16</c:v>
                </c:pt>
                <c:pt idx="3261">
                  <c:v>3.15</c:v>
                </c:pt>
                <c:pt idx="3262">
                  <c:v>3.14</c:v>
                </c:pt>
                <c:pt idx="3263">
                  <c:v>3.14</c:v>
                </c:pt>
                <c:pt idx="3264">
                  <c:v>3.14</c:v>
                </c:pt>
                <c:pt idx="3265">
                  <c:v>3.14</c:v>
                </c:pt>
                <c:pt idx="3266">
                  <c:v>3.15</c:v>
                </c:pt>
                <c:pt idx="3267">
                  <c:v>3.17</c:v>
                </c:pt>
                <c:pt idx="3268">
                  <c:v>3.17</c:v>
                </c:pt>
                <c:pt idx="3269">
                  <c:v>3.18</c:v>
                </c:pt>
                <c:pt idx="3270">
                  <c:v>3.24</c:v>
                </c:pt>
                <c:pt idx="3271">
                  <c:v>3.24</c:v>
                </c:pt>
                <c:pt idx="3272">
                  <c:v>3.22</c:v>
                </c:pt>
                <c:pt idx="3273">
                  <c:v>3.22</c:v>
                </c:pt>
                <c:pt idx="3274">
                  <c:v>3.22</c:v>
                </c:pt>
                <c:pt idx="3275">
                  <c:v>3.26</c:v>
                </c:pt>
                <c:pt idx="3276">
                  <c:v>3.26</c:v>
                </c:pt>
                <c:pt idx="3277">
                  <c:v>3.25</c:v>
                </c:pt>
                <c:pt idx="3278">
                  <c:v>3.24</c:v>
                </c:pt>
                <c:pt idx="3279">
                  <c:v>3.22</c:v>
                </c:pt>
                <c:pt idx="3280">
                  <c:v>3.26</c:v>
                </c:pt>
                <c:pt idx="3281">
                  <c:v>3.26</c:v>
                </c:pt>
                <c:pt idx="3282">
                  <c:v>3.28</c:v>
                </c:pt>
                <c:pt idx="3283">
                  <c:v>3.28</c:v>
                </c:pt>
                <c:pt idx="3284">
                  <c:v>3.3</c:v>
                </c:pt>
                <c:pt idx="3285">
                  <c:v>3.28</c:v>
                </c:pt>
                <c:pt idx="3286">
                  <c:v>3.28</c:v>
                </c:pt>
                <c:pt idx="3287">
                  <c:v>3.28</c:v>
                </c:pt>
                <c:pt idx="3288">
                  <c:v>3.28</c:v>
                </c:pt>
                <c:pt idx="3289">
                  <c:v>3.28</c:v>
                </c:pt>
                <c:pt idx="3290">
                  <c:v>3.3</c:v>
                </c:pt>
                <c:pt idx="3291">
                  <c:v>3.32</c:v>
                </c:pt>
                <c:pt idx="3292">
                  <c:v>3.35</c:v>
                </c:pt>
                <c:pt idx="3293">
                  <c:v>3.35</c:v>
                </c:pt>
                <c:pt idx="3294">
                  <c:v>3.35</c:v>
                </c:pt>
                <c:pt idx="3295">
                  <c:v>3.35</c:v>
                </c:pt>
                <c:pt idx="3296">
                  <c:v>3.35</c:v>
                </c:pt>
                <c:pt idx="3297">
                  <c:v>3.34</c:v>
                </c:pt>
                <c:pt idx="3298">
                  <c:v>3.36</c:v>
                </c:pt>
                <c:pt idx="3299">
                  <c:v>3.36</c:v>
                </c:pt>
                <c:pt idx="3300">
                  <c:v>3.36</c:v>
                </c:pt>
                <c:pt idx="3301">
                  <c:v>3.37</c:v>
                </c:pt>
                <c:pt idx="3302">
                  <c:v>3.37</c:v>
                </c:pt>
                <c:pt idx="3303">
                  <c:v>3.37</c:v>
                </c:pt>
                <c:pt idx="3304">
                  <c:v>3.35</c:v>
                </c:pt>
                <c:pt idx="3305">
                  <c:v>3.36</c:v>
                </c:pt>
                <c:pt idx="3306">
                  <c:v>3.36</c:v>
                </c:pt>
                <c:pt idx="3307">
                  <c:v>3.38</c:v>
                </c:pt>
                <c:pt idx="3308">
                  <c:v>3.38</c:v>
                </c:pt>
                <c:pt idx="3309">
                  <c:v>3.38</c:v>
                </c:pt>
                <c:pt idx="3310">
                  <c:v>3.38</c:v>
                </c:pt>
                <c:pt idx="3311">
                  <c:v>3.37</c:v>
                </c:pt>
                <c:pt idx="3312">
                  <c:v>3.36</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3.84</c:v>
                </c:pt>
                <c:pt idx="3353">
                  <c:v>3.84</c:v>
                </c:pt>
                <c:pt idx="3354">
                  <c:v>3.85</c:v>
                </c:pt>
                <c:pt idx="3355">
                  <c:v>3.85</c:v>
                </c:pt>
                <c:pt idx="3356">
                  <c:v>3.86</c:v>
                </c:pt>
                <c:pt idx="3357">
                  <c:v>3.9</c:v>
                </c:pt>
                <c:pt idx="3358">
                  <c:v>3.9</c:v>
                </c:pt>
                <c:pt idx="3359">
                  <c:v>3.9</c:v>
                </c:pt>
                <c:pt idx="3360">
                  <c:v>3.9</c:v>
                </c:pt>
                <c:pt idx="3361">
                  <c:v>3.9</c:v>
                </c:pt>
                <c:pt idx="3362">
                  <c:v>3.92</c:v>
                </c:pt>
                <c:pt idx="3363">
                  <c:v>3.9</c:v>
                </c:pt>
                <c:pt idx="3364">
                  <c:v>3.9</c:v>
                </c:pt>
                <c:pt idx="3365">
                  <c:v>3.9</c:v>
                </c:pt>
                <c:pt idx="3366">
                  <c:v>3.88</c:v>
                </c:pt>
                <c:pt idx="3367">
                  <c:v>3.88</c:v>
                </c:pt>
                <c:pt idx="3368">
                  <c:v>3.88</c:v>
                </c:pt>
                <c:pt idx="3369">
                  <c:v>3.9</c:v>
                </c:pt>
                <c:pt idx="3370">
                  <c:v>3.88</c:v>
                </c:pt>
                <c:pt idx="3371">
                  <c:v>3.88</c:v>
                </c:pt>
                <c:pt idx="3372">
                  <c:v>3.88</c:v>
                </c:pt>
                <c:pt idx="3373">
                  <c:v>3.88</c:v>
                </c:pt>
                <c:pt idx="3374">
                  <c:v>3.92</c:v>
                </c:pt>
                <c:pt idx="3375">
                  <c:v>3.92</c:v>
                </c:pt>
                <c:pt idx="3376">
                  <c:v>3.92</c:v>
                </c:pt>
                <c:pt idx="3377">
                  <c:v>3.92</c:v>
                </c:pt>
                <c:pt idx="3378">
                  <c:v>3.92</c:v>
                </c:pt>
                <c:pt idx="3379">
                  <c:v>3.92</c:v>
                </c:pt>
                <c:pt idx="3380">
                  <c:v>3.92</c:v>
                </c:pt>
                <c:pt idx="3381">
                  <c:v>3.9</c:v>
                </c:pt>
                <c:pt idx="3382">
                  <c:v>3.9</c:v>
                </c:pt>
                <c:pt idx="3383">
                  <c:v>3.88</c:v>
                </c:pt>
                <c:pt idx="3384">
                  <c:v>3.88</c:v>
                </c:pt>
                <c:pt idx="3385">
                  <c:v>3.88</c:v>
                </c:pt>
                <c:pt idx="3386">
                  <c:v>3.88</c:v>
                </c:pt>
                <c:pt idx="3387">
                  <c:v>3.88</c:v>
                </c:pt>
                <c:pt idx="3388">
                  <c:v>3.86</c:v>
                </c:pt>
                <c:pt idx="3389">
                  <c:v>3.85</c:v>
                </c:pt>
                <c:pt idx="3390">
                  <c:v>3.84</c:v>
                </c:pt>
                <c:pt idx="3391">
                  <c:v>3.84</c:v>
                </c:pt>
                <c:pt idx="3392">
                  <c:v>3.85</c:v>
                </c:pt>
                <c:pt idx="3393">
                  <c:v>3.85</c:v>
                </c:pt>
                <c:pt idx="3394">
                  <c:v>3.85</c:v>
                </c:pt>
                <c:pt idx="3395">
                  <c:v>3.86</c:v>
                </c:pt>
                <c:pt idx="3396">
                  <c:v>4</c:v>
                </c:pt>
                <c:pt idx="3397">
                  <c:v>3.98</c:v>
                </c:pt>
                <c:pt idx="3398">
                  <c:v>3.96</c:v>
                </c:pt>
                <c:pt idx="3399">
                  <c:v>3.98</c:v>
                </c:pt>
                <c:pt idx="3400">
                  <c:v>3.98</c:v>
                </c:pt>
                <c:pt idx="3401">
                  <c:v>3.96</c:v>
                </c:pt>
                <c:pt idx="3402">
                  <c:v>3.96</c:v>
                </c:pt>
                <c:pt idx="3403">
                  <c:v>3.96</c:v>
                </c:pt>
                <c:pt idx="3404">
                  <c:v>3.94</c:v>
                </c:pt>
                <c:pt idx="3405">
                  <c:v>3.94</c:v>
                </c:pt>
                <c:pt idx="3406">
                  <c:v>3.94</c:v>
                </c:pt>
                <c:pt idx="3407">
                  <c:v>3.94</c:v>
                </c:pt>
                <c:pt idx="3408">
                  <c:v>3.96</c:v>
                </c:pt>
                <c:pt idx="3409">
                  <c:v>3.96</c:v>
                </c:pt>
                <c:pt idx="3410">
                  <c:v>3.98</c:v>
                </c:pt>
                <c:pt idx="3411">
                  <c:v>3.98</c:v>
                </c:pt>
                <c:pt idx="3412">
                  <c:v>3.96</c:v>
                </c:pt>
                <c:pt idx="3413">
                  <c:v>3.94</c:v>
                </c:pt>
                <c:pt idx="3414">
                  <c:v>3.92</c:v>
                </c:pt>
                <c:pt idx="3415">
                  <c:v>3.92</c:v>
                </c:pt>
                <c:pt idx="3416">
                  <c:v>3.9</c:v>
                </c:pt>
                <c:pt idx="3417">
                  <c:v>3.9</c:v>
                </c:pt>
                <c:pt idx="3418">
                  <c:v>3.88</c:v>
                </c:pt>
                <c:pt idx="3419">
                  <c:v>3.86</c:v>
                </c:pt>
                <c:pt idx="3420">
                  <c:v>3.86</c:v>
                </c:pt>
                <c:pt idx="3421">
                  <c:v>3.84</c:v>
                </c:pt>
                <c:pt idx="3422">
                  <c:v>3.82</c:v>
                </c:pt>
                <c:pt idx="3423">
                  <c:v>3.78</c:v>
                </c:pt>
                <c:pt idx="3424">
                  <c:v>3.78</c:v>
                </c:pt>
                <c:pt idx="3425">
                  <c:v>3.76</c:v>
                </c:pt>
                <c:pt idx="3426">
                  <c:v>3.76</c:v>
                </c:pt>
                <c:pt idx="3427">
                  <c:v>3.76</c:v>
                </c:pt>
                <c:pt idx="3428">
                  <c:v>3.72</c:v>
                </c:pt>
                <c:pt idx="3429">
                  <c:v>3.72</c:v>
                </c:pt>
                <c:pt idx="3430">
                  <c:v>3.72</c:v>
                </c:pt>
                <c:pt idx="3431">
                  <c:v>3.72</c:v>
                </c:pt>
                <c:pt idx="3432">
                  <c:v>3.7</c:v>
                </c:pt>
                <c:pt idx="3433">
                  <c:v>3.72</c:v>
                </c:pt>
                <c:pt idx="3434">
                  <c:v>3.7</c:v>
                </c:pt>
                <c:pt idx="3435">
                  <c:v>3.68</c:v>
                </c:pt>
                <c:pt idx="3436">
                  <c:v>3.66</c:v>
                </c:pt>
                <c:pt idx="3437">
                  <c:v>3.68</c:v>
                </c:pt>
                <c:pt idx="3438">
                  <c:v>3.66</c:v>
                </c:pt>
                <c:pt idx="3439">
                  <c:v>3.66</c:v>
                </c:pt>
                <c:pt idx="3440">
                  <c:v>3.64</c:v>
                </c:pt>
                <c:pt idx="3441">
                  <c:v>3.64</c:v>
                </c:pt>
                <c:pt idx="3442">
                  <c:v>3.6</c:v>
                </c:pt>
                <c:pt idx="3443">
                  <c:v>3.6</c:v>
                </c:pt>
                <c:pt idx="3444">
                  <c:v>3.58</c:v>
                </c:pt>
                <c:pt idx="3445">
                  <c:v>3.58</c:v>
                </c:pt>
                <c:pt idx="3446">
                  <c:v>3.56</c:v>
                </c:pt>
                <c:pt idx="3447">
                  <c:v>3.56</c:v>
                </c:pt>
                <c:pt idx="3448">
                  <c:v>3.54</c:v>
                </c:pt>
                <c:pt idx="3449">
                  <c:v>3.54</c:v>
                </c:pt>
                <c:pt idx="3450">
                  <c:v>3.52</c:v>
                </c:pt>
                <c:pt idx="3451">
                  <c:v>3.5</c:v>
                </c:pt>
                <c:pt idx="3452">
                  <c:v>3.5</c:v>
                </c:pt>
                <c:pt idx="3453">
                  <c:v>3.5</c:v>
                </c:pt>
                <c:pt idx="3454">
                  <c:v>3.48</c:v>
                </c:pt>
                <c:pt idx="3455">
                  <c:v>3.46</c:v>
                </c:pt>
                <c:pt idx="3456">
                  <c:v>3.44</c:v>
                </c:pt>
                <c:pt idx="3457">
                  <c:v>3.4</c:v>
                </c:pt>
                <c:pt idx="3458">
                  <c:v>3.38</c:v>
                </c:pt>
                <c:pt idx="3459">
                  <c:v>3.38</c:v>
                </c:pt>
                <c:pt idx="3460">
                  <c:v>3.38</c:v>
                </c:pt>
                <c:pt idx="3461">
                  <c:v>3.36</c:v>
                </c:pt>
                <c:pt idx="3462">
                  <c:v>3.34</c:v>
                </c:pt>
                <c:pt idx="3463">
                  <c:v>3.34</c:v>
                </c:pt>
                <c:pt idx="3464">
                  <c:v>3.5</c:v>
                </c:pt>
                <c:pt idx="3465">
                  <c:v>3.48</c:v>
                </c:pt>
                <c:pt idx="3466">
                  <c:v>3.48</c:v>
                </c:pt>
                <c:pt idx="3467">
                  <c:v>3.46</c:v>
                </c:pt>
                <c:pt idx="3468">
                  <c:v>3.4</c:v>
                </c:pt>
                <c:pt idx="3469">
                  <c:v>3.4</c:v>
                </c:pt>
                <c:pt idx="3470">
                  <c:v>3.38</c:v>
                </c:pt>
                <c:pt idx="3471">
                  <c:v>3.36</c:v>
                </c:pt>
                <c:pt idx="3472">
                  <c:v>3.36</c:v>
                </c:pt>
                <c:pt idx="3473">
                  <c:v>3.34</c:v>
                </c:pt>
                <c:pt idx="3474">
                  <c:v>3.34</c:v>
                </c:pt>
                <c:pt idx="3475">
                  <c:v>3.34</c:v>
                </c:pt>
                <c:pt idx="3476">
                  <c:v>3.34</c:v>
                </c:pt>
                <c:pt idx="3477">
                  <c:v>3.36</c:v>
                </c:pt>
                <c:pt idx="3478">
                  <c:v>3.36</c:v>
                </c:pt>
                <c:pt idx="3479">
                  <c:v>3.36</c:v>
                </c:pt>
                <c:pt idx="3480">
                  <c:v>3.36</c:v>
                </c:pt>
                <c:pt idx="3481">
                  <c:v>3.34</c:v>
                </c:pt>
                <c:pt idx="3482">
                  <c:v>3.3</c:v>
                </c:pt>
                <c:pt idx="3483">
                  <c:v>3.3</c:v>
                </c:pt>
                <c:pt idx="3484">
                  <c:v>3.28</c:v>
                </c:pt>
                <c:pt idx="3485">
                  <c:v>3.28</c:v>
                </c:pt>
                <c:pt idx="3486">
                  <c:v>3.26</c:v>
                </c:pt>
                <c:pt idx="3487">
                  <c:v>3.26</c:v>
                </c:pt>
                <c:pt idx="3488">
                  <c:v>3.25</c:v>
                </c:pt>
                <c:pt idx="3489">
                  <c:v>3.26</c:v>
                </c:pt>
                <c:pt idx="3490">
                  <c:v>3.26</c:v>
                </c:pt>
                <c:pt idx="3491">
                  <c:v>3.26</c:v>
                </c:pt>
                <c:pt idx="3492">
                  <c:v>3.26</c:v>
                </c:pt>
                <c:pt idx="3493">
                  <c:v>3.24</c:v>
                </c:pt>
                <c:pt idx="3494">
                  <c:v>3.22</c:v>
                </c:pt>
                <c:pt idx="3495">
                  <c:v>3.22</c:v>
                </c:pt>
                <c:pt idx="3496">
                  <c:v>3.2</c:v>
                </c:pt>
                <c:pt idx="3497">
                  <c:v>3.2</c:v>
                </c:pt>
                <c:pt idx="3498">
                  <c:v>3.2</c:v>
                </c:pt>
                <c:pt idx="3499">
                  <c:v>3.2</c:v>
                </c:pt>
                <c:pt idx="3500">
                  <c:v>3.18</c:v>
                </c:pt>
                <c:pt idx="3501">
                  <c:v>3.16</c:v>
                </c:pt>
                <c:pt idx="3502">
                  <c:v>3.16</c:v>
                </c:pt>
                <c:pt idx="3503">
                  <c:v>3.14</c:v>
                </c:pt>
                <c:pt idx="3504">
                  <c:v>3.14</c:v>
                </c:pt>
                <c:pt idx="3505">
                  <c:v>3.14</c:v>
                </c:pt>
                <c:pt idx="3506">
                  <c:v>3.14</c:v>
                </c:pt>
                <c:pt idx="3507">
                  <c:v>3.12</c:v>
                </c:pt>
                <c:pt idx="3508">
                  <c:v>3.1</c:v>
                </c:pt>
                <c:pt idx="3509">
                  <c:v>3.12</c:v>
                </c:pt>
                <c:pt idx="3510">
                  <c:v>3.12</c:v>
                </c:pt>
                <c:pt idx="3511">
                  <c:v>3.1</c:v>
                </c:pt>
                <c:pt idx="3512">
                  <c:v>3.1</c:v>
                </c:pt>
                <c:pt idx="3513">
                  <c:v>3.08</c:v>
                </c:pt>
                <c:pt idx="3514">
                  <c:v>3.08</c:v>
                </c:pt>
                <c:pt idx="3515">
                  <c:v>3.06</c:v>
                </c:pt>
                <c:pt idx="3516">
                  <c:v>3.08</c:v>
                </c:pt>
                <c:pt idx="3517">
                  <c:v>3.06</c:v>
                </c:pt>
                <c:pt idx="3518">
                  <c:v>3.04</c:v>
                </c:pt>
                <c:pt idx="3519">
                  <c:v>3.04</c:v>
                </c:pt>
                <c:pt idx="3520">
                  <c:v>3.04</c:v>
                </c:pt>
                <c:pt idx="3521">
                  <c:v>3.02</c:v>
                </c:pt>
                <c:pt idx="3522">
                  <c:v>3.02</c:v>
                </c:pt>
                <c:pt idx="3523">
                  <c:v>3.02</c:v>
                </c:pt>
                <c:pt idx="3524">
                  <c:v>3</c:v>
                </c:pt>
                <c:pt idx="3525">
                  <c:v>3</c:v>
                </c:pt>
                <c:pt idx="3526">
                  <c:v>3</c:v>
                </c:pt>
                <c:pt idx="3527">
                  <c:v>2.96</c:v>
                </c:pt>
                <c:pt idx="3528">
                  <c:v>2.96</c:v>
                </c:pt>
                <c:pt idx="3529">
                  <c:v>2.96</c:v>
                </c:pt>
                <c:pt idx="3530">
                  <c:v>2.96</c:v>
                </c:pt>
                <c:pt idx="3531">
                  <c:v>2.98</c:v>
                </c:pt>
                <c:pt idx="3532">
                  <c:v>3</c:v>
                </c:pt>
                <c:pt idx="3533">
                  <c:v>3</c:v>
                </c:pt>
                <c:pt idx="3534">
                  <c:v>3</c:v>
                </c:pt>
                <c:pt idx="3535">
                  <c:v>2.98</c:v>
                </c:pt>
                <c:pt idx="3536">
                  <c:v>3</c:v>
                </c:pt>
                <c:pt idx="3537">
                  <c:v>3</c:v>
                </c:pt>
                <c:pt idx="3538">
                  <c:v>2.98</c:v>
                </c:pt>
                <c:pt idx="3539">
                  <c:v>2.98</c:v>
                </c:pt>
                <c:pt idx="3540">
                  <c:v>2.98</c:v>
                </c:pt>
                <c:pt idx="3541">
                  <c:v>2.96</c:v>
                </c:pt>
                <c:pt idx="3542">
                  <c:v>2.96</c:v>
                </c:pt>
                <c:pt idx="3543">
                  <c:v>2.94</c:v>
                </c:pt>
                <c:pt idx="3544">
                  <c:v>2.94</c:v>
                </c:pt>
                <c:pt idx="3545">
                  <c:v>2.92</c:v>
                </c:pt>
                <c:pt idx="3546">
                  <c:v>2.9</c:v>
                </c:pt>
                <c:pt idx="3547">
                  <c:v>2.89</c:v>
                </c:pt>
                <c:pt idx="3548">
                  <c:v>2.89</c:v>
                </c:pt>
                <c:pt idx="3549">
                  <c:v>2.88</c:v>
                </c:pt>
                <c:pt idx="3550">
                  <c:v>2.9</c:v>
                </c:pt>
                <c:pt idx="3551">
                  <c:v>2.92</c:v>
                </c:pt>
                <c:pt idx="3552">
                  <c:v>2.94</c:v>
                </c:pt>
                <c:pt idx="3553">
                  <c:v>2.92</c:v>
                </c:pt>
                <c:pt idx="3554">
                  <c:v>2.92</c:v>
                </c:pt>
                <c:pt idx="3555">
                  <c:v>2.9</c:v>
                </c:pt>
                <c:pt idx="3556">
                  <c:v>2.9</c:v>
                </c:pt>
                <c:pt idx="3557">
                  <c:v>2.9</c:v>
                </c:pt>
                <c:pt idx="3558">
                  <c:v>2.9</c:v>
                </c:pt>
                <c:pt idx="3559">
                  <c:v>2.86</c:v>
                </c:pt>
                <c:pt idx="3560">
                  <c:v>2.88</c:v>
                </c:pt>
                <c:pt idx="3561">
                  <c:v>2.88</c:v>
                </c:pt>
                <c:pt idx="3562">
                  <c:v>2.88</c:v>
                </c:pt>
                <c:pt idx="3563">
                  <c:v>2.86</c:v>
                </c:pt>
                <c:pt idx="3564">
                  <c:v>2.86</c:v>
                </c:pt>
                <c:pt idx="3565">
                  <c:v>2.86</c:v>
                </c:pt>
                <c:pt idx="3566">
                  <c:v>2.88</c:v>
                </c:pt>
                <c:pt idx="3567">
                  <c:v>2.88</c:v>
                </c:pt>
                <c:pt idx="3568">
                  <c:v>2.86</c:v>
                </c:pt>
                <c:pt idx="3569">
                  <c:v>2.85</c:v>
                </c:pt>
                <c:pt idx="3570">
                  <c:v>2.84</c:v>
                </c:pt>
                <c:pt idx="3571">
                  <c:v>2.82</c:v>
                </c:pt>
                <c:pt idx="3572">
                  <c:v>2.82</c:v>
                </c:pt>
                <c:pt idx="3573">
                  <c:v>2.84</c:v>
                </c:pt>
                <c:pt idx="3574">
                  <c:v>2.84</c:v>
                </c:pt>
                <c:pt idx="3575">
                  <c:v>2.8</c:v>
                </c:pt>
                <c:pt idx="3576">
                  <c:v>2.82</c:v>
                </c:pt>
                <c:pt idx="3577">
                  <c:v>2.84</c:v>
                </c:pt>
                <c:pt idx="3578">
                  <c:v>2.92</c:v>
                </c:pt>
                <c:pt idx="3579">
                  <c:v>2.92</c:v>
                </c:pt>
                <c:pt idx="3580">
                  <c:v>2.92</c:v>
                </c:pt>
                <c:pt idx="3581">
                  <c:v>2.92</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3.38</c:v>
                </c:pt>
                <c:pt idx="3631">
                  <c:v>3.38</c:v>
                </c:pt>
                <c:pt idx="3632">
                  <c:v>3.38</c:v>
                </c:pt>
                <c:pt idx="3633">
                  <c:v>3.38</c:v>
                </c:pt>
                <c:pt idx="3634">
                  <c:v>3.36</c:v>
                </c:pt>
                <c:pt idx="3635">
                  <c:v>3.36</c:v>
                </c:pt>
                <c:pt idx="3636">
                  <c:v>3.36</c:v>
                </c:pt>
                <c:pt idx="3637">
                  <c:v>3.42</c:v>
                </c:pt>
                <c:pt idx="3638">
                  <c:v>3.44</c:v>
                </c:pt>
                <c:pt idx="3639">
                  <c:v>3.46</c:v>
                </c:pt>
                <c:pt idx="3640">
                  <c:v>3.46</c:v>
                </c:pt>
                <c:pt idx="3641">
                  <c:v>3.42</c:v>
                </c:pt>
                <c:pt idx="3642">
                  <c:v>3.4</c:v>
                </c:pt>
                <c:pt idx="3643">
                  <c:v>3.44</c:v>
                </c:pt>
                <c:pt idx="3644">
                  <c:v>3.44</c:v>
                </c:pt>
                <c:pt idx="3645">
                  <c:v>3.42</c:v>
                </c:pt>
                <c:pt idx="3646">
                  <c:v>3.42</c:v>
                </c:pt>
                <c:pt idx="3647">
                  <c:v>3.4</c:v>
                </c:pt>
                <c:pt idx="3648">
                  <c:v>3.4</c:v>
                </c:pt>
                <c:pt idx="3649">
                  <c:v>3.42</c:v>
                </c:pt>
                <c:pt idx="3650">
                  <c:v>3.46</c:v>
                </c:pt>
                <c:pt idx="3651">
                  <c:v>3.44</c:v>
                </c:pt>
                <c:pt idx="3652">
                  <c:v>3.42</c:v>
                </c:pt>
                <c:pt idx="3653">
                  <c:v>3.42</c:v>
                </c:pt>
                <c:pt idx="3654">
                  <c:v>3.4</c:v>
                </c:pt>
                <c:pt idx="3655">
                  <c:v>3.4</c:v>
                </c:pt>
                <c:pt idx="3656">
                  <c:v>3.4</c:v>
                </c:pt>
                <c:pt idx="3657">
                  <c:v>3.38</c:v>
                </c:pt>
                <c:pt idx="3658">
                  <c:v>3.4</c:v>
                </c:pt>
                <c:pt idx="3659">
                  <c:v>3.4</c:v>
                </c:pt>
                <c:pt idx="3660">
                  <c:v>3.38</c:v>
                </c:pt>
                <c:pt idx="3661">
                  <c:v>3.38</c:v>
                </c:pt>
                <c:pt idx="3662">
                  <c:v>3.36</c:v>
                </c:pt>
                <c:pt idx="3663">
                  <c:v>3.36</c:v>
                </c:pt>
                <c:pt idx="3664">
                  <c:v>3.34</c:v>
                </c:pt>
                <c:pt idx="3665">
                  <c:v>3.36</c:v>
                </c:pt>
                <c:pt idx="3666">
                  <c:v>3.38</c:v>
                </c:pt>
                <c:pt idx="3667">
                  <c:v>3.62</c:v>
                </c:pt>
                <c:pt idx="3668">
                  <c:v>3.6</c:v>
                </c:pt>
                <c:pt idx="3669">
                  <c:v>3.64</c:v>
                </c:pt>
                <c:pt idx="3670">
                  <c:v>3.64</c:v>
                </c:pt>
                <c:pt idx="3671">
                  <c:v>3.62</c:v>
                </c:pt>
                <c:pt idx="3672">
                  <c:v>3.6</c:v>
                </c:pt>
                <c:pt idx="3673">
                  <c:v>3.6</c:v>
                </c:pt>
                <c:pt idx="3674">
                  <c:v>3.6</c:v>
                </c:pt>
                <c:pt idx="3675">
                  <c:v>3.58</c:v>
                </c:pt>
                <c:pt idx="3676">
                  <c:v>3.56</c:v>
                </c:pt>
                <c:pt idx="3677">
                  <c:v>3.56</c:v>
                </c:pt>
                <c:pt idx="3678">
                  <c:v>3.54</c:v>
                </c:pt>
                <c:pt idx="3679">
                  <c:v>3.54</c:v>
                </c:pt>
                <c:pt idx="3680">
                  <c:v>3.52</c:v>
                </c:pt>
                <c:pt idx="3681">
                  <c:v>3.48</c:v>
                </c:pt>
                <c:pt idx="3682">
                  <c:v>3.48</c:v>
                </c:pt>
                <c:pt idx="3683">
                  <c:v>3.42</c:v>
                </c:pt>
                <c:pt idx="3684">
                  <c:v>3.46</c:v>
                </c:pt>
                <c:pt idx="3685">
                  <c:v>3.48</c:v>
                </c:pt>
                <c:pt idx="3686">
                  <c:v>3.5</c:v>
                </c:pt>
                <c:pt idx="3687">
                  <c:v>3.5</c:v>
                </c:pt>
                <c:pt idx="3688">
                  <c:v>3.48</c:v>
                </c:pt>
                <c:pt idx="3689">
                  <c:v>3.52</c:v>
                </c:pt>
                <c:pt idx="3690">
                  <c:v>3.5</c:v>
                </c:pt>
                <c:pt idx="3691">
                  <c:v>3.48</c:v>
                </c:pt>
                <c:pt idx="3692">
                  <c:v>3.44</c:v>
                </c:pt>
                <c:pt idx="3693">
                  <c:v>3.46</c:v>
                </c:pt>
                <c:pt idx="3694">
                  <c:v>3.44</c:v>
                </c:pt>
                <c:pt idx="3695">
                  <c:v>3.44</c:v>
                </c:pt>
                <c:pt idx="3696">
                  <c:v>3.42</c:v>
                </c:pt>
                <c:pt idx="3697">
                  <c:v>3.4</c:v>
                </c:pt>
                <c:pt idx="3698">
                  <c:v>3.38</c:v>
                </c:pt>
                <c:pt idx="3699">
                  <c:v>3.36</c:v>
                </c:pt>
                <c:pt idx="3700">
                  <c:v>3.38</c:v>
                </c:pt>
                <c:pt idx="3701">
                  <c:v>3.36</c:v>
                </c:pt>
                <c:pt idx="3702">
                  <c:v>3.34</c:v>
                </c:pt>
                <c:pt idx="3703">
                  <c:v>3.32</c:v>
                </c:pt>
                <c:pt idx="3704">
                  <c:v>3.32</c:v>
                </c:pt>
                <c:pt idx="3705">
                  <c:v>3.3</c:v>
                </c:pt>
                <c:pt idx="3706">
                  <c:v>3.28</c:v>
                </c:pt>
                <c:pt idx="3707">
                  <c:v>3.32</c:v>
                </c:pt>
                <c:pt idx="3708">
                  <c:v>3.3</c:v>
                </c:pt>
                <c:pt idx="3709">
                  <c:v>3.3</c:v>
                </c:pt>
                <c:pt idx="3710">
                  <c:v>3.28</c:v>
                </c:pt>
                <c:pt idx="3711">
                  <c:v>3.3</c:v>
                </c:pt>
                <c:pt idx="3712">
                  <c:v>3.28</c:v>
                </c:pt>
                <c:pt idx="3713">
                  <c:v>3.26</c:v>
                </c:pt>
                <c:pt idx="3714">
                  <c:v>3.24</c:v>
                </c:pt>
                <c:pt idx="3715">
                  <c:v>3.22</c:v>
                </c:pt>
                <c:pt idx="3716">
                  <c:v>3.24</c:v>
                </c:pt>
                <c:pt idx="3717">
                  <c:v>3.22</c:v>
                </c:pt>
                <c:pt idx="3718">
                  <c:v>3.2</c:v>
                </c:pt>
                <c:pt idx="3719">
                  <c:v>3.2</c:v>
                </c:pt>
                <c:pt idx="3720">
                  <c:v>3.18</c:v>
                </c:pt>
                <c:pt idx="3721">
                  <c:v>3.26</c:v>
                </c:pt>
                <c:pt idx="3722">
                  <c:v>3.25</c:v>
                </c:pt>
                <c:pt idx="3723">
                  <c:v>3.22</c:v>
                </c:pt>
                <c:pt idx="3724">
                  <c:v>3.21</c:v>
                </c:pt>
                <c:pt idx="3725">
                  <c:v>3.2</c:v>
                </c:pt>
                <c:pt idx="3726">
                  <c:v>3.18</c:v>
                </c:pt>
                <c:pt idx="3727">
                  <c:v>3.16</c:v>
                </c:pt>
                <c:pt idx="3728">
                  <c:v>3.16</c:v>
                </c:pt>
                <c:pt idx="3729">
                  <c:v>3.15</c:v>
                </c:pt>
                <c:pt idx="3730">
                  <c:v>3.14</c:v>
                </c:pt>
                <c:pt idx="3731">
                  <c:v>3.12</c:v>
                </c:pt>
                <c:pt idx="3732">
                  <c:v>3.1</c:v>
                </c:pt>
                <c:pt idx="3733">
                  <c:v>3.2</c:v>
                </c:pt>
                <c:pt idx="3734">
                  <c:v>3.2</c:v>
                </c:pt>
                <c:pt idx="3735">
                  <c:v>3.19</c:v>
                </c:pt>
                <c:pt idx="3736">
                  <c:v>3.16</c:v>
                </c:pt>
                <c:pt idx="3737">
                  <c:v>3.18</c:v>
                </c:pt>
                <c:pt idx="3738">
                  <c:v>3.16</c:v>
                </c:pt>
                <c:pt idx="3739">
                  <c:v>3.14</c:v>
                </c:pt>
                <c:pt idx="3740">
                  <c:v>3.12</c:v>
                </c:pt>
                <c:pt idx="3741">
                  <c:v>3</c:v>
                </c:pt>
                <c:pt idx="3742">
                  <c:v>3.16</c:v>
                </c:pt>
                <c:pt idx="3743">
                  <c:v>3.2</c:v>
                </c:pt>
                <c:pt idx="3744">
                  <c:v>3.2</c:v>
                </c:pt>
                <c:pt idx="3745">
                  <c:v>3.2</c:v>
                </c:pt>
                <c:pt idx="3746">
                  <c:v>3.18</c:v>
                </c:pt>
                <c:pt idx="3747">
                  <c:v>3.16</c:v>
                </c:pt>
                <c:pt idx="3748">
                  <c:v>3.16</c:v>
                </c:pt>
                <c:pt idx="3749">
                  <c:v>3.14</c:v>
                </c:pt>
                <c:pt idx="3750">
                  <c:v>3.14</c:v>
                </c:pt>
                <c:pt idx="3751">
                  <c:v>3.12</c:v>
                </c:pt>
                <c:pt idx="3752">
                  <c:v>3.1</c:v>
                </c:pt>
                <c:pt idx="3753">
                  <c:v>3.1</c:v>
                </c:pt>
                <c:pt idx="3754">
                  <c:v>3.09</c:v>
                </c:pt>
                <c:pt idx="3755">
                  <c:v>3.08</c:v>
                </c:pt>
                <c:pt idx="3756">
                  <c:v>3.06</c:v>
                </c:pt>
                <c:pt idx="3757">
                  <c:v>3.06</c:v>
                </c:pt>
                <c:pt idx="3758">
                  <c:v>3.06</c:v>
                </c:pt>
                <c:pt idx="3759">
                  <c:v>3.08</c:v>
                </c:pt>
                <c:pt idx="3760">
                  <c:v>3.08</c:v>
                </c:pt>
                <c:pt idx="3761">
                  <c:v>3.04</c:v>
                </c:pt>
                <c:pt idx="3762">
                  <c:v>3.02</c:v>
                </c:pt>
                <c:pt idx="3763">
                  <c:v>3</c:v>
                </c:pt>
                <c:pt idx="3764">
                  <c:v>2.98</c:v>
                </c:pt>
                <c:pt idx="3765">
                  <c:v>2.98</c:v>
                </c:pt>
                <c:pt idx="3766">
                  <c:v>2.98</c:v>
                </c:pt>
                <c:pt idx="3767">
                  <c:v>2.96</c:v>
                </c:pt>
                <c:pt idx="3768">
                  <c:v>2.96</c:v>
                </c:pt>
                <c:pt idx="3769">
                  <c:v>2.94</c:v>
                </c:pt>
                <c:pt idx="3770">
                  <c:v>2.94</c:v>
                </c:pt>
                <c:pt idx="3771">
                  <c:v>2.92</c:v>
                </c:pt>
                <c:pt idx="3772">
                  <c:v>2.92</c:v>
                </c:pt>
                <c:pt idx="3773">
                  <c:v>2.92</c:v>
                </c:pt>
                <c:pt idx="3774">
                  <c:v>2.92</c:v>
                </c:pt>
                <c:pt idx="3775">
                  <c:v>2.9</c:v>
                </c:pt>
                <c:pt idx="3776">
                  <c:v>2.9</c:v>
                </c:pt>
                <c:pt idx="3777">
                  <c:v>2.88</c:v>
                </c:pt>
                <c:pt idx="3778">
                  <c:v>2.9</c:v>
                </c:pt>
                <c:pt idx="3779">
                  <c:v>2.9</c:v>
                </c:pt>
                <c:pt idx="3780">
                  <c:v>2.88</c:v>
                </c:pt>
                <c:pt idx="3781">
                  <c:v>2.84</c:v>
                </c:pt>
                <c:pt idx="3782">
                  <c:v>2.84</c:v>
                </c:pt>
                <c:pt idx="3783">
                  <c:v>2.84</c:v>
                </c:pt>
                <c:pt idx="3784">
                  <c:v>2.82</c:v>
                </c:pt>
                <c:pt idx="3785">
                  <c:v>2.88</c:v>
                </c:pt>
                <c:pt idx="3786">
                  <c:v>2.9</c:v>
                </c:pt>
                <c:pt idx="3787">
                  <c:v>2.9</c:v>
                </c:pt>
                <c:pt idx="3788">
                  <c:v>2.88</c:v>
                </c:pt>
                <c:pt idx="3789">
                  <c:v>2.88</c:v>
                </c:pt>
                <c:pt idx="3790">
                  <c:v>2.86</c:v>
                </c:pt>
                <c:pt idx="3791">
                  <c:v>2.86</c:v>
                </c:pt>
                <c:pt idx="3792">
                  <c:v>2.85</c:v>
                </c:pt>
                <c:pt idx="3793">
                  <c:v>2.84</c:v>
                </c:pt>
                <c:pt idx="3794">
                  <c:v>2.84</c:v>
                </c:pt>
                <c:pt idx="3795">
                  <c:v>2.82</c:v>
                </c:pt>
                <c:pt idx="3796">
                  <c:v>2.86</c:v>
                </c:pt>
                <c:pt idx="3797">
                  <c:v>2.84</c:v>
                </c:pt>
                <c:pt idx="3798">
                  <c:v>2.85</c:v>
                </c:pt>
                <c:pt idx="3799">
                  <c:v>2.86</c:v>
                </c:pt>
                <c:pt idx="3800">
                  <c:v>2.86</c:v>
                </c:pt>
                <c:pt idx="3801">
                  <c:v>2.86</c:v>
                </c:pt>
                <c:pt idx="3802">
                  <c:v>2.88</c:v>
                </c:pt>
                <c:pt idx="3803">
                  <c:v>2.88</c:v>
                </c:pt>
                <c:pt idx="3804">
                  <c:v>2.88</c:v>
                </c:pt>
                <c:pt idx="3805">
                  <c:v>2.88</c:v>
                </c:pt>
                <c:pt idx="3806">
                  <c:v>2.9</c:v>
                </c:pt>
                <c:pt idx="3807">
                  <c:v>2.9</c:v>
                </c:pt>
                <c:pt idx="3808">
                  <c:v>2.9</c:v>
                </c:pt>
                <c:pt idx="3809">
                  <c:v>2.92</c:v>
                </c:pt>
                <c:pt idx="3810">
                  <c:v>2.9</c:v>
                </c:pt>
                <c:pt idx="3811">
                  <c:v>2.92</c:v>
                </c:pt>
                <c:pt idx="3812">
                  <c:v>2.92</c:v>
                </c:pt>
                <c:pt idx="3813">
                  <c:v>2.92</c:v>
                </c:pt>
                <c:pt idx="3814">
                  <c:v>2.94</c:v>
                </c:pt>
                <c:pt idx="3815">
                  <c:v>2.94</c:v>
                </c:pt>
                <c:pt idx="3816">
                  <c:v>2.94</c:v>
                </c:pt>
                <c:pt idx="3817">
                  <c:v>2.96</c:v>
                </c:pt>
                <c:pt idx="3818">
                  <c:v>2.96</c:v>
                </c:pt>
                <c:pt idx="3819">
                  <c:v>2.98</c:v>
                </c:pt>
                <c:pt idx="3820">
                  <c:v>3</c:v>
                </c:pt>
                <c:pt idx="3821">
                  <c:v>3</c:v>
                </c:pt>
                <c:pt idx="3822">
                  <c:v>3.02</c:v>
                </c:pt>
                <c:pt idx="3823">
                  <c:v>3.02</c:v>
                </c:pt>
                <c:pt idx="3824">
                  <c:v>3</c:v>
                </c:pt>
                <c:pt idx="3825">
                  <c:v>3</c:v>
                </c:pt>
                <c:pt idx="3826">
                  <c:v>3.3</c:v>
                </c:pt>
                <c:pt idx="3827">
                  <c:v>3.3</c:v>
                </c:pt>
                <c:pt idx="3828">
                  <c:v>3.3</c:v>
                </c:pt>
                <c:pt idx="3829">
                  <c:v>0</c:v>
                </c:pt>
                <c:pt idx="3830">
                  <c:v>0</c:v>
                </c:pt>
                <c:pt idx="3831">
                  <c:v>0</c:v>
                </c:pt>
                <c:pt idx="3832">
                  <c:v>0</c:v>
                </c:pt>
                <c:pt idx="3833">
                  <c:v>3.4</c:v>
                </c:pt>
                <c:pt idx="3834">
                  <c:v>3.4</c:v>
                </c:pt>
                <c:pt idx="3835">
                  <c:v>3.4</c:v>
                </c:pt>
                <c:pt idx="3836">
                  <c:v>3.38</c:v>
                </c:pt>
                <c:pt idx="3837">
                  <c:v>3.38</c:v>
                </c:pt>
                <c:pt idx="3838">
                  <c:v>3.36</c:v>
                </c:pt>
                <c:pt idx="3839">
                  <c:v>3.36</c:v>
                </c:pt>
                <c:pt idx="3840">
                  <c:v>3.36</c:v>
                </c:pt>
                <c:pt idx="3841">
                  <c:v>3.35</c:v>
                </c:pt>
                <c:pt idx="3842">
                  <c:v>3.35</c:v>
                </c:pt>
                <c:pt idx="3843">
                  <c:v>3.35</c:v>
                </c:pt>
                <c:pt idx="3844">
                  <c:v>3.35</c:v>
                </c:pt>
                <c:pt idx="3845">
                  <c:v>3.34</c:v>
                </c:pt>
                <c:pt idx="3846">
                  <c:v>3.32</c:v>
                </c:pt>
                <c:pt idx="3847">
                  <c:v>3.38</c:v>
                </c:pt>
                <c:pt idx="3848">
                  <c:v>3.38</c:v>
                </c:pt>
                <c:pt idx="3849">
                  <c:v>3.38</c:v>
                </c:pt>
                <c:pt idx="3850">
                  <c:v>3.36</c:v>
                </c:pt>
                <c:pt idx="3851">
                  <c:v>3.36</c:v>
                </c:pt>
                <c:pt idx="3852">
                  <c:v>3.34</c:v>
                </c:pt>
                <c:pt idx="3853">
                  <c:v>3.32</c:v>
                </c:pt>
                <c:pt idx="3854">
                  <c:v>3.32</c:v>
                </c:pt>
                <c:pt idx="3855">
                  <c:v>3.32</c:v>
                </c:pt>
                <c:pt idx="3856">
                  <c:v>3.3</c:v>
                </c:pt>
                <c:pt idx="3857">
                  <c:v>3.3</c:v>
                </c:pt>
                <c:pt idx="3858">
                  <c:v>3.3</c:v>
                </c:pt>
                <c:pt idx="3859">
                  <c:v>3.3</c:v>
                </c:pt>
                <c:pt idx="3860">
                  <c:v>3.42</c:v>
                </c:pt>
                <c:pt idx="3861">
                  <c:v>3.42</c:v>
                </c:pt>
                <c:pt idx="3862">
                  <c:v>3.42</c:v>
                </c:pt>
                <c:pt idx="3863">
                  <c:v>3.42</c:v>
                </c:pt>
                <c:pt idx="3864">
                  <c:v>3.4</c:v>
                </c:pt>
                <c:pt idx="3865">
                  <c:v>3.44</c:v>
                </c:pt>
                <c:pt idx="3866">
                  <c:v>3.44</c:v>
                </c:pt>
                <c:pt idx="3867">
                  <c:v>3.42</c:v>
                </c:pt>
                <c:pt idx="3868">
                  <c:v>3.42</c:v>
                </c:pt>
                <c:pt idx="3869">
                  <c:v>3.4</c:v>
                </c:pt>
                <c:pt idx="3870">
                  <c:v>3.38</c:v>
                </c:pt>
                <c:pt idx="3871">
                  <c:v>3.42</c:v>
                </c:pt>
                <c:pt idx="3872">
                  <c:v>3.52</c:v>
                </c:pt>
                <c:pt idx="3873">
                  <c:v>3.5</c:v>
                </c:pt>
                <c:pt idx="3874">
                  <c:v>3.5</c:v>
                </c:pt>
                <c:pt idx="3875">
                  <c:v>3.49</c:v>
                </c:pt>
                <c:pt idx="3876">
                  <c:v>3.49</c:v>
                </c:pt>
                <c:pt idx="3877">
                  <c:v>3.48</c:v>
                </c:pt>
                <c:pt idx="3878">
                  <c:v>3.48</c:v>
                </c:pt>
                <c:pt idx="3879">
                  <c:v>3.46</c:v>
                </c:pt>
                <c:pt idx="3880">
                  <c:v>3.46</c:v>
                </c:pt>
                <c:pt idx="3881">
                  <c:v>3.44</c:v>
                </c:pt>
                <c:pt idx="3882">
                  <c:v>3.46</c:v>
                </c:pt>
                <c:pt idx="3883">
                  <c:v>3.46</c:v>
                </c:pt>
                <c:pt idx="3884">
                  <c:v>3.48</c:v>
                </c:pt>
                <c:pt idx="3885">
                  <c:v>3.46</c:v>
                </c:pt>
                <c:pt idx="3886">
                  <c:v>3.46</c:v>
                </c:pt>
                <c:pt idx="3887">
                  <c:v>3.44</c:v>
                </c:pt>
                <c:pt idx="3888">
                  <c:v>3.44</c:v>
                </c:pt>
                <c:pt idx="3889">
                  <c:v>3.44</c:v>
                </c:pt>
                <c:pt idx="3890">
                  <c:v>3.42</c:v>
                </c:pt>
                <c:pt idx="3891">
                  <c:v>3.42</c:v>
                </c:pt>
                <c:pt idx="3892">
                  <c:v>3.42</c:v>
                </c:pt>
                <c:pt idx="3893">
                  <c:v>3.4</c:v>
                </c:pt>
                <c:pt idx="3894">
                  <c:v>3.44</c:v>
                </c:pt>
                <c:pt idx="3895">
                  <c:v>2.86</c:v>
                </c:pt>
                <c:pt idx="3896">
                  <c:v>2.86</c:v>
                </c:pt>
                <c:pt idx="3897">
                  <c:v>2.84</c:v>
                </c:pt>
                <c:pt idx="3898">
                  <c:v>2.82</c:v>
                </c:pt>
                <c:pt idx="3899">
                  <c:v>2.8</c:v>
                </c:pt>
                <c:pt idx="3900">
                  <c:v>2.8</c:v>
                </c:pt>
                <c:pt idx="3901">
                  <c:v>2.8</c:v>
                </c:pt>
                <c:pt idx="3902">
                  <c:v>2.8</c:v>
                </c:pt>
                <c:pt idx="3903">
                  <c:v>2.8</c:v>
                </c:pt>
                <c:pt idx="3904">
                  <c:v>2.8</c:v>
                </c:pt>
                <c:pt idx="3905">
                  <c:v>2.78</c:v>
                </c:pt>
                <c:pt idx="3906">
                  <c:v>2.76</c:v>
                </c:pt>
                <c:pt idx="3907">
                  <c:v>2.74</c:v>
                </c:pt>
                <c:pt idx="3908">
                  <c:v>2.72</c:v>
                </c:pt>
                <c:pt idx="3909">
                  <c:v>2.7</c:v>
                </c:pt>
                <c:pt idx="3910">
                  <c:v>2.7</c:v>
                </c:pt>
                <c:pt idx="3911">
                  <c:v>2.68</c:v>
                </c:pt>
                <c:pt idx="3912">
                  <c:v>2.66</c:v>
                </c:pt>
                <c:pt idx="3913">
                  <c:v>2.68</c:v>
                </c:pt>
                <c:pt idx="3914">
                  <c:v>2.68</c:v>
                </c:pt>
                <c:pt idx="3915">
                  <c:v>2.66</c:v>
                </c:pt>
                <c:pt idx="3916">
                  <c:v>2.64</c:v>
                </c:pt>
                <c:pt idx="3917">
                  <c:v>2.72</c:v>
                </c:pt>
                <c:pt idx="3918">
                  <c:v>2.72</c:v>
                </c:pt>
                <c:pt idx="3919">
                  <c:v>2.7</c:v>
                </c:pt>
                <c:pt idx="3920">
                  <c:v>2.68</c:v>
                </c:pt>
                <c:pt idx="3921">
                  <c:v>2.66</c:v>
                </c:pt>
                <c:pt idx="3922">
                  <c:v>2.64</c:v>
                </c:pt>
                <c:pt idx="3923">
                  <c:v>2.64</c:v>
                </c:pt>
                <c:pt idx="3924">
                  <c:v>2.62</c:v>
                </c:pt>
                <c:pt idx="3925">
                  <c:v>2.62</c:v>
                </c:pt>
                <c:pt idx="3926">
                  <c:v>3.26</c:v>
                </c:pt>
                <c:pt idx="3927">
                  <c:v>3.26</c:v>
                </c:pt>
                <c:pt idx="3928">
                  <c:v>3.28</c:v>
                </c:pt>
                <c:pt idx="3929">
                  <c:v>3.3</c:v>
                </c:pt>
                <c:pt idx="3930">
                  <c:v>3.26</c:v>
                </c:pt>
                <c:pt idx="3931">
                  <c:v>3.26</c:v>
                </c:pt>
                <c:pt idx="3932">
                  <c:v>3.24</c:v>
                </c:pt>
                <c:pt idx="3933">
                  <c:v>3.24</c:v>
                </c:pt>
                <c:pt idx="3934">
                  <c:v>3.28</c:v>
                </c:pt>
                <c:pt idx="3935">
                  <c:v>3.28</c:v>
                </c:pt>
                <c:pt idx="3936">
                  <c:v>3.28</c:v>
                </c:pt>
                <c:pt idx="3937">
                  <c:v>3.28</c:v>
                </c:pt>
                <c:pt idx="3938">
                  <c:v>3.26</c:v>
                </c:pt>
                <c:pt idx="3939">
                  <c:v>3.26</c:v>
                </c:pt>
                <c:pt idx="3940">
                  <c:v>3.3</c:v>
                </c:pt>
                <c:pt idx="3941">
                  <c:v>3.3</c:v>
                </c:pt>
                <c:pt idx="3942">
                  <c:v>3.28</c:v>
                </c:pt>
                <c:pt idx="3943">
                  <c:v>3.32</c:v>
                </c:pt>
                <c:pt idx="3944">
                  <c:v>3.3</c:v>
                </c:pt>
                <c:pt idx="3945">
                  <c:v>3.3</c:v>
                </c:pt>
                <c:pt idx="3946">
                  <c:v>3.4</c:v>
                </c:pt>
                <c:pt idx="3947">
                  <c:v>3.38</c:v>
                </c:pt>
                <c:pt idx="3948">
                  <c:v>3.36</c:v>
                </c:pt>
                <c:pt idx="3949">
                  <c:v>3.36</c:v>
                </c:pt>
                <c:pt idx="3950">
                  <c:v>3.36</c:v>
                </c:pt>
                <c:pt idx="3951">
                  <c:v>3.36</c:v>
                </c:pt>
                <c:pt idx="3952">
                  <c:v>3.34</c:v>
                </c:pt>
                <c:pt idx="3953">
                  <c:v>3.32</c:v>
                </c:pt>
                <c:pt idx="3954">
                  <c:v>3.38</c:v>
                </c:pt>
                <c:pt idx="3955">
                  <c:v>3.38</c:v>
                </c:pt>
                <c:pt idx="3956">
                  <c:v>3.36</c:v>
                </c:pt>
                <c:pt idx="3957">
                  <c:v>3.36</c:v>
                </c:pt>
                <c:pt idx="3958">
                  <c:v>3.34</c:v>
                </c:pt>
                <c:pt idx="3959">
                  <c:v>3.3</c:v>
                </c:pt>
                <c:pt idx="3960">
                  <c:v>3.3</c:v>
                </c:pt>
                <c:pt idx="3961">
                  <c:v>3.28</c:v>
                </c:pt>
                <c:pt idx="3962">
                  <c:v>3.28</c:v>
                </c:pt>
                <c:pt idx="3963">
                  <c:v>3.28</c:v>
                </c:pt>
                <c:pt idx="3964">
                  <c:v>3.26</c:v>
                </c:pt>
                <c:pt idx="3965">
                  <c:v>3.26</c:v>
                </c:pt>
                <c:pt idx="3966">
                  <c:v>3.26</c:v>
                </c:pt>
                <c:pt idx="3967">
                  <c:v>3.24</c:v>
                </c:pt>
                <c:pt idx="3968">
                  <c:v>3.22</c:v>
                </c:pt>
                <c:pt idx="3969">
                  <c:v>3.22</c:v>
                </c:pt>
                <c:pt idx="3970">
                  <c:v>3.2</c:v>
                </c:pt>
                <c:pt idx="3971">
                  <c:v>3.18</c:v>
                </c:pt>
                <c:pt idx="3972">
                  <c:v>3.18</c:v>
                </c:pt>
                <c:pt idx="3973">
                  <c:v>3.16</c:v>
                </c:pt>
                <c:pt idx="3974">
                  <c:v>3.14</c:v>
                </c:pt>
                <c:pt idx="3975">
                  <c:v>3.1</c:v>
                </c:pt>
                <c:pt idx="3976">
                  <c:v>3.1</c:v>
                </c:pt>
                <c:pt idx="3977">
                  <c:v>3.12</c:v>
                </c:pt>
                <c:pt idx="3978">
                  <c:v>3.16</c:v>
                </c:pt>
                <c:pt idx="3979">
                  <c:v>3.2</c:v>
                </c:pt>
                <c:pt idx="3980">
                  <c:v>3.2</c:v>
                </c:pt>
                <c:pt idx="3981">
                  <c:v>3.18</c:v>
                </c:pt>
                <c:pt idx="3982">
                  <c:v>3.18</c:v>
                </c:pt>
                <c:pt idx="3983">
                  <c:v>3.16</c:v>
                </c:pt>
                <c:pt idx="3984">
                  <c:v>3.16</c:v>
                </c:pt>
                <c:pt idx="3985">
                  <c:v>3.3</c:v>
                </c:pt>
                <c:pt idx="3986">
                  <c:v>3.26</c:v>
                </c:pt>
                <c:pt idx="3987">
                  <c:v>3.24</c:v>
                </c:pt>
                <c:pt idx="3988">
                  <c:v>3.22</c:v>
                </c:pt>
                <c:pt idx="3989">
                  <c:v>3.24</c:v>
                </c:pt>
                <c:pt idx="3990">
                  <c:v>3.2</c:v>
                </c:pt>
                <c:pt idx="3991">
                  <c:v>3.2</c:v>
                </c:pt>
                <c:pt idx="3992">
                  <c:v>3.22</c:v>
                </c:pt>
                <c:pt idx="3993">
                  <c:v>3.3</c:v>
                </c:pt>
                <c:pt idx="3994">
                  <c:v>3.3</c:v>
                </c:pt>
                <c:pt idx="3995">
                  <c:v>3.28</c:v>
                </c:pt>
                <c:pt idx="3996">
                  <c:v>3.28</c:v>
                </c:pt>
                <c:pt idx="3997">
                  <c:v>3.26</c:v>
                </c:pt>
                <c:pt idx="3998">
                  <c:v>3.24</c:v>
                </c:pt>
                <c:pt idx="3999">
                  <c:v>3.22</c:v>
                </c:pt>
                <c:pt idx="4000">
                  <c:v>3.22</c:v>
                </c:pt>
                <c:pt idx="4001">
                  <c:v>3.2</c:v>
                </c:pt>
                <c:pt idx="4002">
                  <c:v>3.18</c:v>
                </c:pt>
                <c:pt idx="4003">
                  <c:v>3.18</c:v>
                </c:pt>
                <c:pt idx="4004">
                  <c:v>3.16</c:v>
                </c:pt>
                <c:pt idx="4005">
                  <c:v>3.16</c:v>
                </c:pt>
                <c:pt idx="4006">
                  <c:v>3.12</c:v>
                </c:pt>
                <c:pt idx="4007">
                  <c:v>3.14</c:v>
                </c:pt>
                <c:pt idx="4008">
                  <c:v>3.14</c:v>
                </c:pt>
                <c:pt idx="4009">
                  <c:v>3.16</c:v>
                </c:pt>
                <c:pt idx="4010">
                  <c:v>3.2</c:v>
                </c:pt>
                <c:pt idx="4011">
                  <c:v>3.2</c:v>
                </c:pt>
                <c:pt idx="4012">
                  <c:v>3.22</c:v>
                </c:pt>
                <c:pt idx="4013">
                  <c:v>3.26</c:v>
                </c:pt>
                <c:pt idx="4014">
                  <c:v>3.24</c:v>
                </c:pt>
                <c:pt idx="4015">
                  <c:v>3.22</c:v>
                </c:pt>
                <c:pt idx="4016">
                  <c:v>3.28</c:v>
                </c:pt>
                <c:pt idx="4017">
                  <c:v>3.3</c:v>
                </c:pt>
                <c:pt idx="4018">
                  <c:v>3.32</c:v>
                </c:pt>
                <c:pt idx="4019">
                  <c:v>3.3</c:v>
                </c:pt>
                <c:pt idx="4020">
                  <c:v>3.3</c:v>
                </c:pt>
                <c:pt idx="4021">
                  <c:v>3.3</c:v>
                </c:pt>
                <c:pt idx="4022">
                  <c:v>3.3</c:v>
                </c:pt>
                <c:pt idx="4023">
                  <c:v>3.3</c:v>
                </c:pt>
                <c:pt idx="4024">
                  <c:v>3.3</c:v>
                </c:pt>
                <c:pt idx="4025">
                  <c:v>3.28</c:v>
                </c:pt>
                <c:pt idx="4026">
                  <c:v>3.28</c:v>
                </c:pt>
                <c:pt idx="4027">
                  <c:v>3.28</c:v>
                </c:pt>
                <c:pt idx="4028">
                  <c:v>3.26</c:v>
                </c:pt>
                <c:pt idx="4029">
                  <c:v>3.26</c:v>
                </c:pt>
                <c:pt idx="4030">
                  <c:v>3.24</c:v>
                </c:pt>
                <c:pt idx="4031">
                  <c:v>3.22</c:v>
                </c:pt>
                <c:pt idx="4032">
                  <c:v>3.2</c:v>
                </c:pt>
                <c:pt idx="4033">
                  <c:v>3.2</c:v>
                </c:pt>
                <c:pt idx="4034">
                  <c:v>3.2</c:v>
                </c:pt>
                <c:pt idx="4035">
                  <c:v>3.18</c:v>
                </c:pt>
                <c:pt idx="4036">
                  <c:v>3.18</c:v>
                </c:pt>
                <c:pt idx="4037">
                  <c:v>3.2</c:v>
                </c:pt>
                <c:pt idx="4038">
                  <c:v>3.2</c:v>
                </c:pt>
                <c:pt idx="4039">
                  <c:v>3.18</c:v>
                </c:pt>
                <c:pt idx="4040">
                  <c:v>3.18</c:v>
                </c:pt>
                <c:pt idx="4041">
                  <c:v>3.18</c:v>
                </c:pt>
                <c:pt idx="4042">
                  <c:v>3.18</c:v>
                </c:pt>
                <c:pt idx="4043">
                  <c:v>3.2</c:v>
                </c:pt>
                <c:pt idx="4044">
                  <c:v>3.22</c:v>
                </c:pt>
                <c:pt idx="4045">
                  <c:v>3.28</c:v>
                </c:pt>
                <c:pt idx="4046">
                  <c:v>3.28</c:v>
                </c:pt>
                <c:pt idx="4047">
                  <c:v>3.26</c:v>
                </c:pt>
                <c:pt idx="4048">
                  <c:v>3.24</c:v>
                </c:pt>
                <c:pt idx="4049">
                  <c:v>3.24</c:v>
                </c:pt>
                <c:pt idx="4050">
                  <c:v>3.22</c:v>
                </c:pt>
                <c:pt idx="4051">
                  <c:v>3.24</c:v>
                </c:pt>
                <c:pt idx="4052">
                  <c:v>3.24</c:v>
                </c:pt>
                <c:pt idx="4053">
                  <c:v>3.24</c:v>
                </c:pt>
                <c:pt idx="4054">
                  <c:v>3.24</c:v>
                </c:pt>
                <c:pt idx="4055">
                  <c:v>3.22</c:v>
                </c:pt>
                <c:pt idx="4056">
                  <c:v>3.28</c:v>
                </c:pt>
                <c:pt idx="4057">
                  <c:v>3.28</c:v>
                </c:pt>
                <c:pt idx="4058">
                  <c:v>3.3</c:v>
                </c:pt>
                <c:pt idx="4059">
                  <c:v>0</c:v>
                </c:pt>
                <c:pt idx="4060">
                  <c:v>0</c:v>
                </c:pt>
                <c:pt idx="4061">
                  <c:v>0</c:v>
                </c:pt>
                <c:pt idx="4062">
                  <c:v>0</c:v>
                </c:pt>
                <c:pt idx="4063">
                  <c:v>0</c:v>
                </c:pt>
                <c:pt idx="4064">
                  <c:v>3</c:v>
                </c:pt>
                <c:pt idx="4065">
                  <c:v>3.04</c:v>
                </c:pt>
                <c:pt idx="4066">
                  <c:v>3.08</c:v>
                </c:pt>
                <c:pt idx="4067">
                  <c:v>3.08</c:v>
                </c:pt>
                <c:pt idx="4068">
                  <c:v>3.08</c:v>
                </c:pt>
                <c:pt idx="4069">
                  <c:v>3.08</c:v>
                </c:pt>
                <c:pt idx="4070">
                  <c:v>3.06</c:v>
                </c:pt>
                <c:pt idx="4071">
                  <c:v>3.06</c:v>
                </c:pt>
                <c:pt idx="4072">
                  <c:v>3.06</c:v>
                </c:pt>
                <c:pt idx="4073">
                  <c:v>3.04</c:v>
                </c:pt>
                <c:pt idx="4074">
                  <c:v>3.02</c:v>
                </c:pt>
                <c:pt idx="4075">
                  <c:v>3.02</c:v>
                </c:pt>
                <c:pt idx="4076">
                  <c:v>3</c:v>
                </c:pt>
                <c:pt idx="4077">
                  <c:v>3</c:v>
                </c:pt>
                <c:pt idx="4078">
                  <c:v>3</c:v>
                </c:pt>
                <c:pt idx="4079">
                  <c:v>2.98</c:v>
                </c:pt>
                <c:pt idx="4080">
                  <c:v>2.98</c:v>
                </c:pt>
                <c:pt idx="4081">
                  <c:v>2.98</c:v>
                </c:pt>
                <c:pt idx="4082">
                  <c:v>2.96</c:v>
                </c:pt>
                <c:pt idx="4083">
                  <c:v>2.96</c:v>
                </c:pt>
                <c:pt idx="4084">
                  <c:v>2.96</c:v>
                </c:pt>
                <c:pt idx="4085">
                  <c:v>2.94</c:v>
                </c:pt>
                <c:pt idx="4086">
                  <c:v>2.92</c:v>
                </c:pt>
                <c:pt idx="4087">
                  <c:v>2.9</c:v>
                </c:pt>
                <c:pt idx="4088">
                  <c:v>2.9</c:v>
                </c:pt>
                <c:pt idx="4089">
                  <c:v>2.92</c:v>
                </c:pt>
                <c:pt idx="4090">
                  <c:v>2.94</c:v>
                </c:pt>
                <c:pt idx="4091">
                  <c:v>2.94</c:v>
                </c:pt>
                <c:pt idx="4092">
                  <c:v>2.94</c:v>
                </c:pt>
                <c:pt idx="4093">
                  <c:v>2.94</c:v>
                </c:pt>
                <c:pt idx="4094">
                  <c:v>2.94</c:v>
                </c:pt>
                <c:pt idx="4095">
                  <c:v>2.9</c:v>
                </c:pt>
                <c:pt idx="4096">
                  <c:v>2.96</c:v>
                </c:pt>
                <c:pt idx="4097">
                  <c:v>2.94</c:v>
                </c:pt>
                <c:pt idx="4098">
                  <c:v>2.92</c:v>
                </c:pt>
                <c:pt idx="4099">
                  <c:v>2.9</c:v>
                </c:pt>
                <c:pt idx="4100">
                  <c:v>2.9</c:v>
                </c:pt>
                <c:pt idx="4101">
                  <c:v>2.9</c:v>
                </c:pt>
                <c:pt idx="4102">
                  <c:v>2.92</c:v>
                </c:pt>
                <c:pt idx="4103">
                  <c:v>2.9</c:v>
                </c:pt>
                <c:pt idx="4104">
                  <c:v>2.88</c:v>
                </c:pt>
                <c:pt idx="4105">
                  <c:v>2.86</c:v>
                </c:pt>
                <c:pt idx="4106">
                  <c:v>2.86</c:v>
                </c:pt>
                <c:pt idx="4107">
                  <c:v>2.86</c:v>
                </c:pt>
                <c:pt idx="4108">
                  <c:v>2.84</c:v>
                </c:pt>
                <c:pt idx="4109">
                  <c:v>2.84</c:v>
                </c:pt>
                <c:pt idx="4110">
                  <c:v>2.86</c:v>
                </c:pt>
                <c:pt idx="4111">
                  <c:v>2.84</c:v>
                </c:pt>
                <c:pt idx="4112">
                  <c:v>2.84</c:v>
                </c:pt>
                <c:pt idx="4113">
                  <c:v>2.84</c:v>
                </c:pt>
                <c:pt idx="4114">
                  <c:v>2.84</c:v>
                </c:pt>
                <c:pt idx="4115">
                  <c:v>2.82</c:v>
                </c:pt>
                <c:pt idx="4116">
                  <c:v>2.8</c:v>
                </c:pt>
                <c:pt idx="4117">
                  <c:v>2.78</c:v>
                </c:pt>
                <c:pt idx="4118">
                  <c:v>2.78</c:v>
                </c:pt>
                <c:pt idx="4119">
                  <c:v>2.76</c:v>
                </c:pt>
                <c:pt idx="4120">
                  <c:v>2.76</c:v>
                </c:pt>
                <c:pt idx="4121">
                  <c:v>2.76</c:v>
                </c:pt>
                <c:pt idx="4122">
                  <c:v>2.74</c:v>
                </c:pt>
                <c:pt idx="4123">
                  <c:v>2.72</c:v>
                </c:pt>
                <c:pt idx="4124">
                  <c:v>2.72</c:v>
                </c:pt>
                <c:pt idx="4125">
                  <c:v>2.74</c:v>
                </c:pt>
                <c:pt idx="4126">
                  <c:v>2.74</c:v>
                </c:pt>
                <c:pt idx="4127">
                  <c:v>2.74</c:v>
                </c:pt>
                <c:pt idx="4128">
                  <c:v>2.78</c:v>
                </c:pt>
                <c:pt idx="4129">
                  <c:v>2.78</c:v>
                </c:pt>
                <c:pt idx="4130">
                  <c:v>2.76</c:v>
                </c:pt>
                <c:pt idx="4131">
                  <c:v>2.92</c:v>
                </c:pt>
                <c:pt idx="4132">
                  <c:v>2.92</c:v>
                </c:pt>
                <c:pt idx="4133">
                  <c:v>2.9</c:v>
                </c:pt>
                <c:pt idx="4134">
                  <c:v>2.9</c:v>
                </c:pt>
                <c:pt idx="4135">
                  <c:v>2.98</c:v>
                </c:pt>
                <c:pt idx="4136">
                  <c:v>2.96</c:v>
                </c:pt>
                <c:pt idx="4137">
                  <c:v>2.94</c:v>
                </c:pt>
                <c:pt idx="4138">
                  <c:v>2.92</c:v>
                </c:pt>
                <c:pt idx="4139">
                  <c:v>2.92</c:v>
                </c:pt>
                <c:pt idx="4140">
                  <c:v>2.9</c:v>
                </c:pt>
                <c:pt idx="4141">
                  <c:v>2.92</c:v>
                </c:pt>
                <c:pt idx="4142">
                  <c:v>2.9</c:v>
                </c:pt>
                <c:pt idx="4143">
                  <c:v>2.94</c:v>
                </c:pt>
                <c:pt idx="4144">
                  <c:v>2.9</c:v>
                </c:pt>
                <c:pt idx="4145">
                  <c:v>2.94</c:v>
                </c:pt>
                <c:pt idx="4146">
                  <c:v>2.94</c:v>
                </c:pt>
                <c:pt idx="4147">
                  <c:v>2.96</c:v>
                </c:pt>
                <c:pt idx="4148">
                  <c:v>2.94</c:v>
                </c:pt>
                <c:pt idx="4149">
                  <c:v>2.9</c:v>
                </c:pt>
                <c:pt idx="4150">
                  <c:v>2.86</c:v>
                </c:pt>
                <c:pt idx="4151">
                  <c:v>2.86</c:v>
                </c:pt>
                <c:pt idx="4152">
                  <c:v>2.84</c:v>
                </c:pt>
                <c:pt idx="4153">
                  <c:v>2.82</c:v>
                </c:pt>
                <c:pt idx="4154">
                  <c:v>2.8</c:v>
                </c:pt>
                <c:pt idx="4155">
                  <c:v>2.8</c:v>
                </c:pt>
                <c:pt idx="4156">
                  <c:v>2.8</c:v>
                </c:pt>
                <c:pt idx="4157">
                  <c:v>2.8</c:v>
                </c:pt>
                <c:pt idx="4158">
                  <c:v>2.8</c:v>
                </c:pt>
                <c:pt idx="4159">
                  <c:v>2.8</c:v>
                </c:pt>
                <c:pt idx="4160">
                  <c:v>2.78</c:v>
                </c:pt>
                <c:pt idx="4161">
                  <c:v>2.76</c:v>
                </c:pt>
                <c:pt idx="4162">
                  <c:v>2.74</c:v>
                </c:pt>
                <c:pt idx="4163">
                  <c:v>2.72</c:v>
                </c:pt>
                <c:pt idx="4164">
                  <c:v>2.7</c:v>
                </c:pt>
                <c:pt idx="4165">
                  <c:v>2.7</c:v>
                </c:pt>
                <c:pt idx="4166">
                  <c:v>2.68</c:v>
                </c:pt>
                <c:pt idx="4167">
                  <c:v>2.66</c:v>
                </c:pt>
                <c:pt idx="4168">
                  <c:v>2.68</c:v>
                </c:pt>
                <c:pt idx="4169">
                  <c:v>2.68</c:v>
                </c:pt>
                <c:pt idx="4170">
                  <c:v>2.66</c:v>
                </c:pt>
                <c:pt idx="4171">
                  <c:v>2.64</c:v>
                </c:pt>
                <c:pt idx="4172">
                  <c:v>2.72</c:v>
                </c:pt>
                <c:pt idx="4173">
                  <c:v>2.72</c:v>
                </c:pt>
                <c:pt idx="4174">
                  <c:v>2.7</c:v>
                </c:pt>
                <c:pt idx="4175">
                  <c:v>2.68</c:v>
                </c:pt>
                <c:pt idx="4176">
                  <c:v>2.66</c:v>
                </c:pt>
                <c:pt idx="4177">
                  <c:v>2.64</c:v>
                </c:pt>
                <c:pt idx="4178">
                  <c:v>2.64</c:v>
                </c:pt>
                <c:pt idx="4179">
                  <c:v>2.62</c:v>
                </c:pt>
                <c:pt idx="4180">
                  <c:v>2.62</c:v>
                </c:pt>
                <c:pt idx="4181">
                  <c:v>2.62</c:v>
                </c:pt>
                <c:pt idx="4182">
                  <c:v>2.6</c:v>
                </c:pt>
                <c:pt idx="4183">
                  <c:v>2.6</c:v>
                </c:pt>
                <c:pt idx="4184">
                  <c:v>2.58</c:v>
                </c:pt>
                <c:pt idx="4185">
                  <c:v>2.56</c:v>
                </c:pt>
                <c:pt idx="4186">
                  <c:v>2.54</c:v>
                </c:pt>
                <c:pt idx="4187">
                  <c:v>2.52</c:v>
                </c:pt>
                <c:pt idx="4188">
                  <c:v>2.64</c:v>
                </c:pt>
                <c:pt idx="4189">
                  <c:v>2.62</c:v>
                </c:pt>
                <c:pt idx="4190">
                  <c:v>2.62</c:v>
                </c:pt>
                <c:pt idx="4191">
                  <c:v>2.6</c:v>
                </c:pt>
                <c:pt idx="4192">
                  <c:v>2.6</c:v>
                </c:pt>
                <c:pt idx="4193">
                  <c:v>2.58</c:v>
                </c:pt>
                <c:pt idx="4194">
                  <c:v>2.56</c:v>
                </c:pt>
                <c:pt idx="4195">
                  <c:v>2.56</c:v>
                </c:pt>
                <c:pt idx="4196">
                  <c:v>2.54</c:v>
                </c:pt>
                <c:pt idx="4197">
                  <c:v>2.5</c:v>
                </c:pt>
                <c:pt idx="4198">
                  <c:v>2.48</c:v>
                </c:pt>
                <c:pt idx="4199">
                  <c:v>2.48</c:v>
                </c:pt>
                <c:pt idx="4200">
                  <c:v>2.46</c:v>
                </c:pt>
                <c:pt idx="4201">
                  <c:v>2.56</c:v>
                </c:pt>
                <c:pt idx="4202">
                  <c:v>2.56</c:v>
                </c:pt>
                <c:pt idx="4203">
                  <c:v>2.54</c:v>
                </c:pt>
                <c:pt idx="4204">
                  <c:v>2.52</c:v>
                </c:pt>
                <c:pt idx="4205">
                  <c:v>2.5</c:v>
                </c:pt>
                <c:pt idx="4206">
                  <c:v>2.48</c:v>
                </c:pt>
                <c:pt idx="4207">
                  <c:v>2.46</c:v>
                </c:pt>
                <c:pt idx="4208">
                  <c:v>2.44</c:v>
                </c:pt>
                <c:pt idx="4209">
                  <c:v>2.42</c:v>
                </c:pt>
                <c:pt idx="4210">
                  <c:v>2.42</c:v>
                </c:pt>
                <c:pt idx="4211">
                  <c:v>2.4</c:v>
                </c:pt>
                <c:pt idx="4212">
                  <c:v>2.4</c:v>
                </c:pt>
                <c:pt idx="4213">
                  <c:v>2.4</c:v>
                </c:pt>
                <c:pt idx="4214">
                  <c:v>2.42</c:v>
                </c:pt>
                <c:pt idx="4215">
                  <c:v>2.44</c:v>
                </c:pt>
                <c:pt idx="4216">
                  <c:v>2.48</c:v>
                </c:pt>
                <c:pt idx="4217">
                  <c:v>2.48</c:v>
                </c:pt>
                <c:pt idx="4218">
                  <c:v>2.48</c:v>
                </c:pt>
                <c:pt idx="4219">
                  <c:v>2.48</c:v>
                </c:pt>
                <c:pt idx="4220">
                  <c:v>2.46</c:v>
                </c:pt>
                <c:pt idx="4221">
                  <c:v>2.44</c:v>
                </c:pt>
                <c:pt idx="4222">
                  <c:v>2.4</c:v>
                </c:pt>
                <c:pt idx="4223">
                  <c:v>2.4</c:v>
                </c:pt>
                <c:pt idx="4224">
                  <c:v>2.4</c:v>
                </c:pt>
                <c:pt idx="4225">
                  <c:v>2.38</c:v>
                </c:pt>
                <c:pt idx="4226">
                  <c:v>2.38</c:v>
                </c:pt>
                <c:pt idx="4227">
                  <c:v>2.38</c:v>
                </c:pt>
                <c:pt idx="4228">
                  <c:v>2.36</c:v>
                </c:pt>
                <c:pt idx="4229">
                  <c:v>2.38</c:v>
                </c:pt>
                <c:pt idx="4230">
                  <c:v>2.38</c:v>
                </c:pt>
                <c:pt idx="4231">
                  <c:v>2.34</c:v>
                </c:pt>
                <c:pt idx="4232">
                  <c:v>2.3199999999999998</c:v>
                </c:pt>
                <c:pt idx="4233">
                  <c:v>2.3199999999999998</c:v>
                </c:pt>
                <c:pt idx="4234">
                  <c:v>2.4</c:v>
                </c:pt>
                <c:pt idx="4235">
                  <c:v>2.44</c:v>
                </c:pt>
                <c:pt idx="4236">
                  <c:v>2.46</c:v>
                </c:pt>
                <c:pt idx="4237">
                  <c:v>2.44</c:v>
                </c:pt>
                <c:pt idx="4238">
                  <c:v>2.42</c:v>
                </c:pt>
                <c:pt idx="4239">
                  <c:v>2.42</c:v>
                </c:pt>
                <c:pt idx="4240">
                  <c:v>2.42</c:v>
                </c:pt>
                <c:pt idx="4241">
                  <c:v>2.4</c:v>
                </c:pt>
                <c:pt idx="4242">
                  <c:v>2.4</c:v>
                </c:pt>
                <c:pt idx="4243">
                  <c:v>2.38</c:v>
                </c:pt>
                <c:pt idx="4244">
                  <c:v>2.36</c:v>
                </c:pt>
                <c:pt idx="4245">
                  <c:v>2.3199999999999998</c:v>
                </c:pt>
                <c:pt idx="4246">
                  <c:v>2.2999999999999998</c:v>
                </c:pt>
                <c:pt idx="4247">
                  <c:v>2.2999999999999998</c:v>
                </c:pt>
                <c:pt idx="4248">
                  <c:v>2.2799999999999998</c:v>
                </c:pt>
                <c:pt idx="4249">
                  <c:v>2.2799999999999998</c:v>
                </c:pt>
                <c:pt idx="4250">
                  <c:v>2.2599999999999998</c:v>
                </c:pt>
                <c:pt idx="4251">
                  <c:v>2.2599999999999998</c:v>
                </c:pt>
                <c:pt idx="4252">
                  <c:v>2.2599999999999998</c:v>
                </c:pt>
                <c:pt idx="4253">
                  <c:v>2.2400000000000002</c:v>
                </c:pt>
                <c:pt idx="4254">
                  <c:v>2.2400000000000002</c:v>
                </c:pt>
                <c:pt idx="4255">
                  <c:v>2.2200000000000002</c:v>
                </c:pt>
                <c:pt idx="4256">
                  <c:v>2.2000000000000002</c:v>
                </c:pt>
                <c:pt idx="4257">
                  <c:v>2.2000000000000002</c:v>
                </c:pt>
                <c:pt idx="4258">
                  <c:v>2.1800000000000002</c:v>
                </c:pt>
                <c:pt idx="4259">
                  <c:v>2.1800000000000002</c:v>
                </c:pt>
                <c:pt idx="4260">
                  <c:v>2.16</c:v>
                </c:pt>
                <c:pt idx="4261">
                  <c:v>2.14</c:v>
                </c:pt>
                <c:pt idx="4262">
                  <c:v>2.14</c:v>
                </c:pt>
                <c:pt idx="4263">
                  <c:v>2.14</c:v>
                </c:pt>
                <c:pt idx="4264">
                  <c:v>2.12</c:v>
                </c:pt>
                <c:pt idx="4265">
                  <c:v>2.16</c:v>
                </c:pt>
                <c:pt idx="4266">
                  <c:v>2.14</c:v>
                </c:pt>
                <c:pt idx="4267">
                  <c:v>2.14</c:v>
                </c:pt>
                <c:pt idx="4268">
                  <c:v>2.14</c:v>
                </c:pt>
                <c:pt idx="4269">
                  <c:v>2.16</c:v>
                </c:pt>
                <c:pt idx="4270">
                  <c:v>2.16</c:v>
                </c:pt>
                <c:pt idx="4271">
                  <c:v>2.16</c:v>
                </c:pt>
                <c:pt idx="4272">
                  <c:v>2.14</c:v>
                </c:pt>
                <c:pt idx="4273">
                  <c:v>2.12</c:v>
                </c:pt>
                <c:pt idx="4274">
                  <c:v>2.1</c:v>
                </c:pt>
                <c:pt idx="4275">
                  <c:v>2.1</c:v>
                </c:pt>
                <c:pt idx="4276">
                  <c:v>2.1</c:v>
                </c:pt>
                <c:pt idx="4277">
                  <c:v>2.08</c:v>
                </c:pt>
                <c:pt idx="4278">
                  <c:v>2.06</c:v>
                </c:pt>
                <c:pt idx="4279">
                  <c:v>2.06</c:v>
                </c:pt>
                <c:pt idx="4280">
                  <c:v>2.06</c:v>
                </c:pt>
                <c:pt idx="4281">
                  <c:v>2.06</c:v>
                </c:pt>
                <c:pt idx="4282">
                  <c:v>2.04</c:v>
                </c:pt>
                <c:pt idx="4283">
                  <c:v>2.04</c:v>
                </c:pt>
                <c:pt idx="4284">
                  <c:v>2.04</c:v>
                </c:pt>
                <c:pt idx="4285">
                  <c:v>2.02</c:v>
                </c:pt>
                <c:pt idx="4286">
                  <c:v>2</c:v>
                </c:pt>
                <c:pt idx="4287">
                  <c:v>2</c:v>
                </c:pt>
                <c:pt idx="4288">
                  <c:v>2</c:v>
                </c:pt>
                <c:pt idx="4289">
                  <c:v>1.98</c:v>
                </c:pt>
                <c:pt idx="4290">
                  <c:v>2</c:v>
                </c:pt>
                <c:pt idx="4291">
                  <c:v>2</c:v>
                </c:pt>
                <c:pt idx="4292">
                  <c:v>2</c:v>
                </c:pt>
                <c:pt idx="4293">
                  <c:v>2</c:v>
                </c:pt>
                <c:pt idx="4294">
                  <c:v>2</c:v>
                </c:pt>
                <c:pt idx="4295">
                  <c:v>2</c:v>
                </c:pt>
                <c:pt idx="4296">
                  <c:v>1.98</c:v>
                </c:pt>
                <c:pt idx="4297">
                  <c:v>1.96</c:v>
                </c:pt>
                <c:pt idx="4298">
                  <c:v>1.96</c:v>
                </c:pt>
                <c:pt idx="4299">
                  <c:v>1.94</c:v>
                </c:pt>
                <c:pt idx="4300">
                  <c:v>1.94</c:v>
                </c:pt>
                <c:pt idx="4301">
                  <c:v>1.94</c:v>
                </c:pt>
                <c:pt idx="4302">
                  <c:v>1.98</c:v>
                </c:pt>
                <c:pt idx="4303">
                  <c:v>1.98</c:v>
                </c:pt>
                <c:pt idx="4304">
                  <c:v>2</c:v>
                </c:pt>
                <c:pt idx="4305">
                  <c:v>2</c:v>
                </c:pt>
                <c:pt idx="4306">
                  <c:v>2</c:v>
                </c:pt>
                <c:pt idx="4307">
                  <c:v>1.98</c:v>
                </c:pt>
                <c:pt idx="4308">
                  <c:v>1.98</c:v>
                </c:pt>
                <c:pt idx="4309">
                  <c:v>2</c:v>
                </c:pt>
                <c:pt idx="4310">
                  <c:v>2</c:v>
                </c:pt>
                <c:pt idx="4311">
                  <c:v>2</c:v>
                </c:pt>
                <c:pt idx="4312">
                  <c:v>0</c:v>
                </c:pt>
                <c:pt idx="4313">
                  <c:v>0</c:v>
                </c:pt>
                <c:pt idx="4314">
                  <c:v>0</c:v>
                </c:pt>
                <c:pt idx="4315">
                  <c:v>0</c:v>
                </c:pt>
                <c:pt idx="4316">
                  <c:v>2.39</c:v>
                </c:pt>
                <c:pt idx="4317">
                  <c:v>2.39</c:v>
                </c:pt>
                <c:pt idx="4318">
                  <c:v>2.39</c:v>
                </c:pt>
                <c:pt idx="4319">
                  <c:v>2.39</c:v>
                </c:pt>
                <c:pt idx="4320">
                  <c:v>2.39</c:v>
                </c:pt>
                <c:pt idx="4321">
                  <c:v>2.39</c:v>
                </c:pt>
                <c:pt idx="4322">
                  <c:v>2.39</c:v>
                </c:pt>
                <c:pt idx="4323">
                  <c:v>2.4500000000000002</c:v>
                </c:pt>
                <c:pt idx="4324">
                  <c:v>2.5499999999999998</c:v>
                </c:pt>
                <c:pt idx="4325">
                  <c:v>2.57</c:v>
                </c:pt>
                <c:pt idx="4326">
                  <c:v>2.57</c:v>
                </c:pt>
                <c:pt idx="4327">
                  <c:v>2.57</c:v>
                </c:pt>
                <c:pt idx="4328">
                  <c:v>2.5499999999999998</c:v>
                </c:pt>
                <c:pt idx="4329">
                  <c:v>2.5499999999999998</c:v>
                </c:pt>
                <c:pt idx="4330">
                  <c:v>2.5499999999999998</c:v>
                </c:pt>
                <c:pt idx="4331">
                  <c:v>2.5499999999999998</c:v>
                </c:pt>
                <c:pt idx="4332">
                  <c:v>2.5499999999999998</c:v>
                </c:pt>
                <c:pt idx="4333">
                  <c:v>2.57</c:v>
                </c:pt>
                <c:pt idx="4334">
                  <c:v>2.59</c:v>
                </c:pt>
                <c:pt idx="4335">
                  <c:v>2.59</c:v>
                </c:pt>
                <c:pt idx="4336">
                  <c:v>2.59</c:v>
                </c:pt>
                <c:pt idx="4337">
                  <c:v>2.59</c:v>
                </c:pt>
                <c:pt idx="4338">
                  <c:v>2.57</c:v>
                </c:pt>
                <c:pt idx="4339">
                  <c:v>2.57</c:v>
                </c:pt>
                <c:pt idx="4340">
                  <c:v>2.59</c:v>
                </c:pt>
                <c:pt idx="4341">
                  <c:v>2.59</c:v>
                </c:pt>
                <c:pt idx="4342">
                  <c:v>2.59</c:v>
                </c:pt>
                <c:pt idx="4343">
                  <c:v>2.59</c:v>
                </c:pt>
                <c:pt idx="4344">
                  <c:v>2.57</c:v>
                </c:pt>
                <c:pt idx="4345">
                  <c:v>2.57</c:v>
                </c:pt>
                <c:pt idx="4346">
                  <c:v>2.5499999999999998</c:v>
                </c:pt>
                <c:pt idx="4347">
                  <c:v>2.57</c:v>
                </c:pt>
                <c:pt idx="4348">
                  <c:v>2.5499999999999998</c:v>
                </c:pt>
                <c:pt idx="4349">
                  <c:v>2.5499999999999998</c:v>
                </c:pt>
                <c:pt idx="4350">
                  <c:v>2.5499999999999998</c:v>
                </c:pt>
                <c:pt idx="4351">
                  <c:v>2.5499999999999998</c:v>
                </c:pt>
                <c:pt idx="4352">
                  <c:v>2.5499999999999998</c:v>
                </c:pt>
                <c:pt idx="4353">
                  <c:v>2.61</c:v>
                </c:pt>
                <c:pt idx="4354">
                  <c:v>2.59</c:v>
                </c:pt>
                <c:pt idx="4355">
                  <c:v>2.59</c:v>
                </c:pt>
                <c:pt idx="4356">
                  <c:v>2.57</c:v>
                </c:pt>
                <c:pt idx="4357">
                  <c:v>2.57</c:v>
                </c:pt>
                <c:pt idx="4358">
                  <c:v>2.59</c:v>
                </c:pt>
                <c:pt idx="4359">
                  <c:v>2.57</c:v>
                </c:pt>
                <c:pt idx="4360">
                  <c:v>2.57</c:v>
                </c:pt>
                <c:pt idx="4361">
                  <c:v>2.59</c:v>
                </c:pt>
                <c:pt idx="4362">
                  <c:v>2.61</c:v>
                </c:pt>
                <c:pt idx="4363">
                  <c:v>2.59</c:v>
                </c:pt>
                <c:pt idx="4364">
                  <c:v>2.65</c:v>
                </c:pt>
                <c:pt idx="4365">
                  <c:v>2.69</c:v>
                </c:pt>
                <c:pt idx="4366">
                  <c:v>2.71</c:v>
                </c:pt>
                <c:pt idx="4367">
                  <c:v>2.69</c:v>
                </c:pt>
                <c:pt idx="4368">
                  <c:v>2.69</c:v>
                </c:pt>
                <c:pt idx="4369">
                  <c:v>2.69</c:v>
                </c:pt>
                <c:pt idx="4370">
                  <c:v>2.67</c:v>
                </c:pt>
                <c:pt idx="4371">
                  <c:v>2.67</c:v>
                </c:pt>
                <c:pt idx="4372">
                  <c:v>2.67</c:v>
                </c:pt>
                <c:pt idx="4373">
                  <c:v>2.65</c:v>
                </c:pt>
                <c:pt idx="4374">
                  <c:v>2.65</c:v>
                </c:pt>
                <c:pt idx="4375">
                  <c:v>2.65</c:v>
                </c:pt>
                <c:pt idx="4376">
                  <c:v>2.65</c:v>
                </c:pt>
                <c:pt idx="4377">
                  <c:v>2.63</c:v>
                </c:pt>
                <c:pt idx="4378">
                  <c:v>2.63</c:v>
                </c:pt>
                <c:pt idx="4379">
                  <c:v>2.61</c:v>
                </c:pt>
                <c:pt idx="4380">
                  <c:v>2.61</c:v>
                </c:pt>
                <c:pt idx="4381">
                  <c:v>2.61</c:v>
                </c:pt>
                <c:pt idx="4382">
                  <c:v>2.59</c:v>
                </c:pt>
                <c:pt idx="4383">
                  <c:v>2.57</c:v>
                </c:pt>
                <c:pt idx="4384">
                  <c:v>2.57</c:v>
                </c:pt>
                <c:pt idx="4385">
                  <c:v>2.5499999999999998</c:v>
                </c:pt>
                <c:pt idx="4386">
                  <c:v>2.5499999999999998</c:v>
                </c:pt>
                <c:pt idx="4387">
                  <c:v>2.5299999999999998</c:v>
                </c:pt>
                <c:pt idx="4388">
                  <c:v>2.5299999999999998</c:v>
                </c:pt>
                <c:pt idx="4389">
                  <c:v>2.5299999999999998</c:v>
                </c:pt>
                <c:pt idx="4390">
                  <c:v>2.5499999999999998</c:v>
                </c:pt>
                <c:pt idx="4391">
                  <c:v>2.5499999999999998</c:v>
                </c:pt>
                <c:pt idx="4392">
                  <c:v>2.5299999999999998</c:v>
                </c:pt>
                <c:pt idx="4393">
                  <c:v>2.5299999999999998</c:v>
                </c:pt>
                <c:pt idx="4394">
                  <c:v>2.5099999999999998</c:v>
                </c:pt>
                <c:pt idx="4395">
                  <c:v>2.4900000000000002</c:v>
                </c:pt>
                <c:pt idx="4396">
                  <c:v>2.5499999999999998</c:v>
                </c:pt>
                <c:pt idx="4397">
                  <c:v>2.5499999999999998</c:v>
                </c:pt>
                <c:pt idx="4398">
                  <c:v>2.5299999999999998</c:v>
                </c:pt>
                <c:pt idx="4399">
                  <c:v>2.5099999999999998</c:v>
                </c:pt>
                <c:pt idx="4400">
                  <c:v>2.4900000000000002</c:v>
                </c:pt>
                <c:pt idx="4401">
                  <c:v>2.4900000000000002</c:v>
                </c:pt>
                <c:pt idx="4402">
                  <c:v>2.4700000000000002</c:v>
                </c:pt>
                <c:pt idx="4403">
                  <c:v>2.4500000000000002</c:v>
                </c:pt>
                <c:pt idx="4404">
                  <c:v>2.4500000000000002</c:v>
                </c:pt>
                <c:pt idx="4405">
                  <c:v>2.4300000000000002</c:v>
                </c:pt>
                <c:pt idx="4406">
                  <c:v>2.5499999999999998</c:v>
                </c:pt>
                <c:pt idx="4407">
                  <c:v>2.5299999999999998</c:v>
                </c:pt>
                <c:pt idx="4408">
                  <c:v>2.5299999999999998</c:v>
                </c:pt>
                <c:pt idx="4409">
                  <c:v>2.5099999999999998</c:v>
                </c:pt>
                <c:pt idx="4410">
                  <c:v>2.4900000000000002</c:v>
                </c:pt>
                <c:pt idx="4411">
                  <c:v>2.4900000000000002</c:v>
                </c:pt>
                <c:pt idx="4412">
                  <c:v>2.4900000000000002</c:v>
                </c:pt>
                <c:pt idx="4413">
                  <c:v>2.4900000000000002</c:v>
                </c:pt>
                <c:pt idx="4414">
                  <c:v>2.4700000000000002</c:v>
                </c:pt>
                <c:pt idx="4415">
                  <c:v>2.4700000000000002</c:v>
                </c:pt>
                <c:pt idx="4416">
                  <c:v>2.5099999999999998</c:v>
                </c:pt>
                <c:pt idx="4417">
                  <c:v>2.5299999999999998</c:v>
                </c:pt>
                <c:pt idx="4418">
                  <c:v>2.5299999999999998</c:v>
                </c:pt>
                <c:pt idx="4419">
                  <c:v>2.5099999999999998</c:v>
                </c:pt>
                <c:pt idx="4420">
                  <c:v>2.5099999999999998</c:v>
                </c:pt>
                <c:pt idx="4421">
                  <c:v>2.5099999999999998</c:v>
                </c:pt>
                <c:pt idx="4422">
                  <c:v>2.4900000000000002</c:v>
                </c:pt>
                <c:pt idx="4423">
                  <c:v>2.4700000000000002</c:v>
                </c:pt>
                <c:pt idx="4424">
                  <c:v>2.4700000000000002</c:v>
                </c:pt>
                <c:pt idx="4425">
                  <c:v>2.4700000000000002</c:v>
                </c:pt>
                <c:pt idx="4426">
                  <c:v>2.4500000000000002</c:v>
                </c:pt>
                <c:pt idx="4427">
                  <c:v>2.4500000000000002</c:v>
                </c:pt>
                <c:pt idx="4428">
                  <c:v>2.4500000000000002</c:v>
                </c:pt>
                <c:pt idx="4429">
                  <c:v>2.4500000000000002</c:v>
                </c:pt>
                <c:pt idx="4430">
                  <c:v>2.4300000000000002</c:v>
                </c:pt>
                <c:pt idx="4431">
                  <c:v>2.4300000000000002</c:v>
                </c:pt>
                <c:pt idx="4432">
                  <c:v>2.41</c:v>
                </c:pt>
                <c:pt idx="4433">
                  <c:v>2.39</c:v>
                </c:pt>
                <c:pt idx="4434">
                  <c:v>2.37</c:v>
                </c:pt>
                <c:pt idx="4435">
                  <c:v>2.37</c:v>
                </c:pt>
                <c:pt idx="4436">
                  <c:v>2.35</c:v>
                </c:pt>
                <c:pt idx="4437">
                  <c:v>2.39</c:v>
                </c:pt>
                <c:pt idx="4438">
                  <c:v>2.37</c:v>
                </c:pt>
                <c:pt idx="4439">
                  <c:v>2.35</c:v>
                </c:pt>
                <c:pt idx="4440">
                  <c:v>2.33</c:v>
                </c:pt>
                <c:pt idx="4441">
                  <c:v>2.33</c:v>
                </c:pt>
                <c:pt idx="4442">
                  <c:v>2.31</c:v>
                </c:pt>
                <c:pt idx="4443">
                  <c:v>2.29</c:v>
                </c:pt>
                <c:pt idx="4444">
                  <c:v>2.27</c:v>
                </c:pt>
                <c:pt idx="4445">
                  <c:v>2.25</c:v>
                </c:pt>
                <c:pt idx="4446">
                  <c:v>2.25</c:v>
                </c:pt>
                <c:pt idx="4447">
                  <c:v>2.25</c:v>
                </c:pt>
                <c:pt idx="4448">
                  <c:v>2.23</c:v>
                </c:pt>
                <c:pt idx="4449">
                  <c:v>2.23</c:v>
                </c:pt>
                <c:pt idx="4450">
                  <c:v>2.21</c:v>
                </c:pt>
                <c:pt idx="4451">
                  <c:v>2.19</c:v>
                </c:pt>
                <c:pt idx="4452">
                  <c:v>2.17</c:v>
                </c:pt>
                <c:pt idx="4453">
                  <c:v>2.19</c:v>
                </c:pt>
                <c:pt idx="4454">
                  <c:v>2.23</c:v>
                </c:pt>
                <c:pt idx="4455">
                  <c:v>2.21</c:v>
                </c:pt>
                <c:pt idx="4456">
                  <c:v>2.19</c:v>
                </c:pt>
                <c:pt idx="4457">
                  <c:v>2.19</c:v>
                </c:pt>
                <c:pt idx="4458">
                  <c:v>2.21</c:v>
                </c:pt>
                <c:pt idx="4459">
                  <c:v>2.19</c:v>
                </c:pt>
                <c:pt idx="4460">
                  <c:v>2.19</c:v>
                </c:pt>
                <c:pt idx="4461">
                  <c:v>2.27</c:v>
                </c:pt>
                <c:pt idx="4462">
                  <c:v>2.25</c:v>
                </c:pt>
                <c:pt idx="4463">
                  <c:v>2.25</c:v>
                </c:pt>
                <c:pt idx="4464">
                  <c:v>2.27</c:v>
                </c:pt>
                <c:pt idx="4465">
                  <c:v>2.2799999999999998</c:v>
                </c:pt>
                <c:pt idx="4466">
                  <c:v>0</c:v>
                </c:pt>
                <c:pt idx="4467">
                  <c:v>0</c:v>
                </c:pt>
                <c:pt idx="4468">
                  <c:v>0</c:v>
                </c:pt>
                <c:pt idx="4469">
                  <c:v>0</c:v>
                </c:pt>
                <c:pt idx="4470" formatCode="0.00">
                  <c:v>4.3426666666666671</c:v>
                </c:pt>
                <c:pt idx="4471" formatCode="0.00">
                  <c:v>4.3218333333333332</c:v>
                </c:pt>
                <c:pt idx="4472" formatCode="0.00">
                  <c:v>4.2593333333333332</c:v>
                </c:pt>
                <c:pt idx="4473" formatCode="0.00">
                  <c:v>4.2593333333333332</c:v>
                </c:pt>
                <c:pt idx="4474" formatCode="0.00">
                  <c:v>4.3218333333333332</c:v>
                </c:pt>
                <c:pt idx="4475" formatCode="0.00">
                  <c:v>4.4468333333333332</c:v>
                </c:pt>
                <c:pt idx="4476" formatCode="0.00">
                  <c:v>4.3843333333333332</c:v>
                </c:pt>
                <c:pt idx="4477" formatCode="0.00">
                  <c:v>4.4260000000000002</c:v>
                </c:pt>
                <c:pt idx="4478" formatCode="0.00">
                  <c:v>4.3426666666666671</c:v>
                </c:pt>
                <c:pt idx="4479" formatCode="0.00">
                  <c:v>4.5093333333333332</c:v>
                </c:pt>
                <c:pt idx="4480" formatCode="0.00">
                  <c:v>4.5926666666666671</c:v>
                </c:pt>
                <c:pt idx="4481" formatCode="0.00">
                  <c:v>4.5718333333333332</c:v>
                </c:pt>
                <c:pt idx="4482" formatCode="0.00">
                  <c:v>4.5926666666666671</c:v>
                </c:pt>
                <c:pt idx="4483" formatCode="0.00">
                  <c:v>4.5301666666666671</c:v>
                </c:pt>
                <c:pt idx="4484" formatCode="0.00">
                  <c:v>4.5926666666666671</c:v>
                </c:pt>
                <c:pt idx="4485" formatCode="0.00">
                  <c:v>4.5093333333333332</c:v>
                </c:pt>
                <c:pt idx="4486" formatCode="0.00">
                  <c:v>4.5718333333333332</c:v>
                </c:pt>
                <c:pt idx="4487" formatCode="0.00">
                  <c:v>4.4885000000000002</c:v>
                </c:pt>
                <c:pt idx="4488" formatCode="0.00">
                  <c:v>4.4468333333333332</c:v>
                </c:pt>
                <c:pt idx="4489" formatCode="0.00">
                  <c:v>4.5301666666666671</c:v>
                </c:pt>
                <c:pt idx="4490" formatCode="0.00">
                  <c:v>4.4260000000000002</c:v>
                </c:pt>
                <c:pt idx="4491" formatCode="0.00">
                  <c:v>4.2593333333333332</c:v>
                </c:pt>
                <c:pt idx="4492" formatCode="0.00">
                  <c:v>4.09</c:v>
                </c:pt>
                <c:pt idx="4493" formatCode="0.00">
                  <c:v>4.7</c:v>
                </c:pt>
                <c:pt idx="4494" formatCode="0.00">
                  <c:v>4.7033333333333331</c:v>
                </c:pt>
                <c:pt idx="4495" formatCode="0.00">
                  <c:v>4.6825000000000001</c:v>
                </c:pt>
                <c:pt idx="4496" formatCode="0.00">
                  <c:v>4.7866666666666671</c:v>
                </c:pt>
                <c:pt idx="4497" formatCode="0.00">
                  <c:v>4.7033333333333331</c:v>
                </c:pt>
                <c:pt idx="4498" formatCode="0.00">
                  <c:v>4.7033333333333331</c:v>
                </c:pt>
                <c:pt idx="4499" formatCode="0.00">
                  <c:v>4.79</c:v>
                </c:pt>
                <c:pt idx="4500" formatCode="0.00">
                  <c:v>4.7033333333333331</c:v>
                </c:pt>
                <c:pt idx="4501" formatCode="0.00">
                  <c:v>4.6616666666666671</c:v>
                </c:pt>
                <c:pt idx="4502" formatCode="0.00">
                  <c:v>4.5366666666666671</c:v>
                </c:pt>
                <c:pt idx="4503" formatCode="0.00">
                  <c:v>4.3908333333333331</c:v>
                </c:pt>
                <c:pt idx="4504" formatCode="0.00">
                  <c:v>4.3283333333333331</c:v>
                </c:pt>
                <c:pt idx="4505" formatCode="0.00">
                  <c:v>4.2866666666666671</c:v>
                </c:pt>
                <c:pt idx="4506" formatCode="0.00">
                  <c:v>4.2450000000000001</c:v>
                </c:pt>
                <c:pt idx="4507" formatCode="0.00">
                  <c:v>4.3075000000000001</c:v>
                </c:pt>
                <c:pt idx="4508" formatCode="0.00">
                  <c:v>4.2241666666666671</c:v>
                </c:pt>
                <c:pt idx="4509" formatCode="0.00">
                  <c:v>4.1616666666666671</c:v>
                </c:pt>
                <c:pt idx="4510" formatCode="0.00">
                  <c:v>4.0366666666666671</c:v>
                </c:pt>
                <c:pt idx="4511" formatCode="0.00">
                  <c:v>3.9741666666666666</c:v>
                </c:pt>
                <c:pt idx="4512" formatCode="0.00">
                  <c:v>3.9533333333333336</c:v>
                </c:pt>
                <c:pt idx="4513" formatCode="0.00">
                  <c:v>3.9950000000000001</c:v>
                </c:pt>
                <c:pt idx="4514" formatCode="0.00">
                  <c:v>3.9950000000000001</c:v>
                </c:pt>
                <c:pt idx="4515" formatCode="0.00">
                  <c:v>4.0366666666666671</c:v>
                </c:pt>
                <c:pt idx="4516" formatCode="0.00">
                  <c:v>4.6866666666666665</c:v>
                </c:pt>
                <c:pt idx="4517" formatCode="0.00">
                  <c:v>4.6866666666666665</c:v>
                </c:pt>
                <c:pt idx="4518" formatCode="0.00">
                  <c:v>4.6658333333333335</c:v>
                </c:pt>
                <c:pt idx="4519" formatCode="0.00">
                  <c:v>4.6866666666666665</c:v>
                </c:pt>
                <c:pt idx="4520" formatCode="0.00">
                  <c:v>4.7491666666666665</c:v>
                </c:pt>
                <c:pt idx="4521" formatCode="0.00">
                  <c:v>4.6866666666666665</c:v>
                </c:pt>
                <c:pt idx="4522" formatCode="0.00">
                  <c:v>4.6241666666666665</c:v>
                </c:pt>
                <c:pt idx="4523" formatCode="0.00">
                  <c:v>4.6033333333333335</c:v>
                </c:pt>
                <c:pt idx="4524" formatCode="0.00">
                  <c:v>4.6033333333333335</c:v>
                </c:pt>
                <c:pt idx="4525" formatCode="0.00">
                  <c:v>4.5616666666666665</c:v>
                </c:pt>
                <c:pt idx="4526" formatCode="0.00">
                  <c:v>4.3499999999999996</c:v>
                </c:pt>
                <c:pt idx="4527" formatCode="0.00">
                  <c:v>4.3324999999999996</c:v>
                </c:pt>
                <c:pt idx="4528" formatCode="0.00">
                  <c:v>4.3324999999999996</c:v>
                </c:pt>
                <c:pt idx="4529" formatCode="0.00">
                  <c:v>4.2699999999999996</c:v>
                </c:pt>
                <c:pt idx="4530" formatCode="0.00">
                  <c:v>4.1866666666666665</c:v>
                </c:pt>
                <c:pt idx="4531" formatCode="0.00">
                  <c:v>4.2491666666666665</c:v>
                </c:pt>
                <c:pt idx="4533" formatCode="0.00">
                  <c:v>4.2074999999999996</c:v>
                </c:pt>
                <c:pt idx="4534" formatCode="0.00">
                  <c:v>4.1449999999999996</c:v>
                </c:pt>
                <c:pt idx="4535" formatCode="0.00">
                  <c:v>4.0824999999999996</c:v>
                </c:pt>
                <c:pt idx="4536" formatCode="0.00">
                  <c:v>4.1658333333333335</c:v>
                </c:pt>
                <c:pt idx="4537" formatCode="0.00">
                  <c:v>4.0824999999999996</c:v>
                </c:pt>
                <c:pt idx="4538" formatCode="0.00">
                  <c:v>4.0616666666666665</c:v>
                </c:pt>
                <c:pt idx="4539" formatCode="0.00">
                  <c:v>4.0199999999999996</c:v>
                </c:pt>
                <c:pt idx="4540" formatCode="0.00">
                  <c:v>3.9366666666666665</c:v>
                </c:pt>
                <c:pt idx="4541" formatCode="0.00">
                  <c:v>3.9</c:v>
                </c:pt>
                <c:pt idx="4542" formatCode="0.00">
                  <c:v>3.9366666666666665</c:v>
                </c:pt>
                <c:pt idx="4543" formatCode="0.00">
                  <c:v>4.7333333333333334</c:v>
                </c:pt>
                <c:pt idx="4544" formatCode="0.00">
                  <c:v>4.7333333333333334</c:v>
                </c:pt>
                <c:pt idx="4545" formatCode="0.00">
                  <c:v>4.7333333333333334</c:v>
                </c:pt>
                <c:pt idx="4546" formatCode="0.00">
                  <c:v>4.8791666666666664</c:v>
                </c:pt>
                <c:pt idx="4547" formatCode="0.00">
                  <c:v>4.9000000000000004</c:v>
                </c:pt>
                <c:pt idx="4548" formatCode="0.00">
                  <c:v>4.8791666666666664</c:v>
                </c:pt>
                <c:pt idx="4549" formatCode="0.00">
                  <c:v>4.9000000000000004</c:v>
                </c:pt>
                <c:pt idx="4550" formatCode="0.00">
                  <c:v>4.7958333333333334</c:v>
                </c:pt>
                <c:pt idx="4551" formatCode="0.00">
                  <c:v>4.7958333333333334</c:v>
                </c:pt>
                <c:pt idx="4552" formatCode="0.00">
                  <c:v>4.7541666666666664</c:v>
                </c:pt>
                <c:pt idx="4553" formatCode="0.00">
                  <c:v>4.9000000000000004</c:v>
                </c:pt>
                <c:pt idx="4554" formatCode="0.00">
                  <c:v>4.8791666666666664</c:v>
                </c:pt>
                <c:pt idx="4555" formatCode="0.00">
                  <c:v>4.8166666666666664</c:v>
                </c:pt>
                <c:pt idx="4556" formatCode="0.00">
                  <c:v>4.7958333333333334</c:v>
                </c:pt>
                <c:pt idx="4557" formatCode="0.00">
                  <c:v>4.7958333333333334</c:v>
                </c:pt>
                <c:pt idx="4558" formatCode="0.00">
                  <c:v>4.7333333333333334</c:v>
                </c:pt>
                <c:pt idx="4559" formatCode="0.00">
                  <c:v>4.6916666666666664</c:v>
                </c:pt>
                <c:pt idx="4560" formatCode="0.00">
                  <c:v>4.6083333333333334</c:v>
                </c:pt>
                <c:pt idx="4561" formatCode="0.00">
                  <c:v>4.55</c:v>
                </c:pt>
                <c:pt idx="4562" formatCode="0.00">
                  <c:v>4.5666666666666664</c:v>
                </c:pt>
                <c:pt idx="4563" formatCode="0.00">
                  <c:v>4.7541666666666664</c:v>
                </c:pt>
                <c:pt idx="4564" formatCode="0.00">
                  <c:v>5.4933333333333341</c:v>
                </c:pt>
                <c:pt idx="4565" formatCode="0.00">
                  <c:v>5.4516666666666662</c:v>
                </c:pt>
                <c:pt idx="4566" formatCode="0.00">
                  <c:v>5.3266666666666662</c:v>
                </c:pt>
                <c:pt idx="4567" formatCode="0.00">
                  <c:v>5.3058333333333341</c:v>
                </c:pt>
                <c:pt idx="4568" formatCode="0.00">
                  <c:v>5.2225000000000001</c:v>
                </c:pt>
                <c:pt idx="4569" formatCode="0.00">
                  <c:v>5.2016666666666662</c:v>
                </c:pt>
                <c:pt idx="4570" formatCode="0.00">
                  <c:v>5.2433333333333341</c:v>
                </c:pt>
                <c:pt idx="4571" formatCode="0.00">
                  <c:v>5.16</c:v>
                </c:pt>
                <c:pt idx="4572" formatCode="0.00">
                  <c:v>5.1808333333333341</c:v>
                </c:pt>
                <c:pt idx="4573" formatCode="0.00">
                  <c:v>5.0975000000000001</c:v>
                </c:pt>
                <c:pt idx="4574" formatCode="0.00">
                  <c:v>4.9308333333333332</c:v>
                </c:pt>
                <c:pt idx="4575" formatCode="0.00">
                  <c:v>4.91</c:v>
                </c:pt>
                <c:pt idx="4576" formatCode="0.00">
                  <c:v>4.9516666666666671</c:v>
                </c:pt>
                <c:pt idx="4577" formatCode="0.00">
                  <c:v>5.1183333333333332</c:v>
                </c:pt>
                <c:pt idx="4578" formatCode="0.00">
                  <c:v>5.0141666666666671</c:v>
                </c:pt>
                <c:pt idx="4579" formatCode="0.00">
                  <c:v>4.8058333333333332</c:v>
                </c:pt>
                <c:pt idx="4580" formatCode="0.00">
                  <c:v>4.8683333333333332</c:v>
                </c:pt>
                <c:pt idx="4581" formatCode="0.00">
                  <c:v>4.8683333333333332</c:v>
                </c:pt>
                <c:pt idx="4582" formatCode="0.00">
                  <c:v>4.7850000000000001</c:v>
                </c:pt>
                <c:pt idx="4583" formatCode="0.00">
                  <c:v>4.7433333333333332</c:v>
                </c:pt>
                <c:pt idx="4584" formatCode="0.00">
                  <c:v>4.7641666666666671</c:v>
                </c:pt>
                <c:pt idx="4585" formatCode="0.00">
                  <c:v>4.7850000000000001</c:v>
                </c:pt>
                <c:pt idx="4586" formatCode="0.00">
                  <c:v>4.7641666666666671</c:v>
                </c:pt>
                <c:pt idx="4587" formatCode="0.00">
                  <c:v>5.1868333333333334</c:v>
                </c:pt>
                <c:pt idx="4588" formatCode="0.00">
                  <c:v>5.2285000000000004</c:v>
                </c:pt>
                <c:pt idx="4589" formatCode="0.00">
                  <c:v>5.2493333333333334</c:v>
                </c:pt>
                <c:pt idx="4590" formatCode="0.00">
                  <c:v>5.3326666666666664</c:v>
                </c:pt>
                <c:pt idx="4591" formatCode="0.00">
                  <c:v>5.4576666666666664</c:v>
                </c:pt>
                <c:pt idx="4592" formatCode="0.00">
                  <c:v>5.4368333333333334</c:v>
                </c:pt>
                <c:pt idx="4593" formatCode="0.00">
                  <c:v>5.4160000000000004</c:v>
                </c:pt>
                <c:pt idx="4594" formatCode="0.00">
                  <c:v>5.3326666666666664</c:v>
                </c:pt>
                <c:pt idx="4595" formatCode="0.00">
                  <c:v>5.2910000000000004</c:v>
                </c:pt>
                <c:pt idx="4596" formatCode="0.00">
                  <c:v>5.2910000000000004</c:v>
                </c:pt>
                <c:pt idx="4597" formatCode="0.00">
                  <c:v>5.2493333333333334</c:v>
                </c:pt>
                <c:pt idx="4598" formatCode="0.00">
                  <c:v>5.0826666666666664</c:v>
                </c:pt>
                <c:pt idx="4599" formatCode="0.00">
                  <c:v>4.8326666666666664</c:v>
                </c:pt>
                <c:pt idx="4600" formatCode="0.00">
                  <c:v>4.7701666666666664</c:v>
                </c:pt>
                <c:pt idx="4601" formatCode="0.00">
                  <c:v>4.9160000000000004</c:v>
                </c:pt>
                <c:pt idx="4602" formatCode="0.00">
                  <c:v>4.8326666666666664</c:v>
                </c:pt>
                <c:pt idx="4603" formatCode="0.00">
                  <c:v>4.8326666666666664</c:v>
                </c:pt>
                <c:pt idx="4604" formatCode="0.00">
                  <c:v>4.8118333333333334</c:v>
                </c:pt>
                <c:pt idx="4605" formatCode="0.00">
                  <c:v>4.8326666666666664</c:v>
                </c:pt>
                <c:pt idx="4606" formatCode="0.00">
                  <c:v>4.8743333333333334</c:v>
                </c:pt>
                <c:pt idx="4607" formatCode="0.00">
                  <c:v>4.8326666666666664</c:v>
                </c:pt>
                <c:pt idx="4608" formatCode="0.00">
                  <c:v>4.8326666666666664</c:v>
                </c:pt>
                <c:pt idx="4609" formatCode="0.00">
                  <c:v>5.2225000000000001</c:v>
                </c:pt>
                <c:pt idx="4610" formatCode="0.00">
                  <c:v>5.2433333333333332</c:v>
                </c:pt>
                <c:pt idx="4611" formatCode="0.00">
                  <c:v>5.2850000000000001</c:v>
                </c:pt>
                <c:pt idx="4612" formatCode="0.00">
                  <c:v>5.16</c:v>
                </c:pt>
                <c:pt idx="4613" formatCode="0.00">
                  <c:v>5.2016666666666671</c:v>
                </c:pt>
                <c:pt idx="4614" formatCode="0.00">
                  <c:v>5.3683333333333332</c:v>
                </c:pt>
                <c:pt idx="4615" formatCode="0.00">
                  <c:v>5.3058333333333332</c:v>
                </c:pt>
                <c:pt idx="4616" formatCode="0.00">
                  <c:v>5.2225000000000001</c:v>
                </c:pt>
                <c:pt idx="4617" formatCode="0.00">
                  <c:v>5.1183333333333332</c:v>
                </c:pt>
                <c:pt idx="4618" formatCode="0.00">
                  <c:v>5.0766666666666671</c:v>
                </c:pt>
                <c:pt idx="4619" formatCode="0.00">
                  <c:v>5.0141666666666671</c:v>
                </c:pt>
                <c:pt idx="4620" formatCode="0.00">
                  <c:v>4.9516666666666671</c:v>
                </c:pt>
                <c:pt idx="4621" formatCode="0.00">
                  <c:v>4.9516666666666671</c:v>
                </c:pt>
                <c:pt idx="4622" formatCode="0.00">
                  <c:v>4.8683333333333332</c:v>
                </c:pt>
                <c:pt idx="4623" formatCode="0.00">
                  <c:v>4.8266666666666671</c:v>
                </c:pt>
                <c:pt idx="4624" formatCode="0.00">
                  <c:v>4.8683333333333332</c:v>
                </c:pt>
                <c:pt idx="4625" formatCode="0.00">
                  <c:v>4.9516666666666671</c:v>
                </c:pt>
                <c:pt idx="4626" formatCode="0.00">
                  <c:v>4.91</c:v>
                </c:pt>
                <c:pt idx="4627" formatCode="0.00">
                  <c:v>4.331666666666667</c:v>
                </c:pt>
                <c:pt idx="4628" formatCode="0.00">
                  <c:v>4.2483333333333331</c:v>
                </c:pt>
                <c:pt idx="4629" formatCode="0.00">
                  <c:v>4.1858333333333331</c:v>
                </c:pt>
                <c:pt idx="4630" formatCode="0.00">
                  <c:v>4.2483333333333331</c:v>
                </c:pt>
                <c:pt idx="4631" formatCode="0.00">
                  <c:v>4.1025</c:v>
                </c:pt>
                <c:pt idx="4632" formatCode="0.00">
                  <c:v>3.9983333333333331</c:v>
                </c:pt>
                <c:pt idx="4633" formatCode="0.00">
                  <c:v>4.081666666666667</c:v>
                </c:pt>
                <c:pt idx="4634" formatCode="0.00">
                  <c:v>4.04</c:v>
                </c:pt>
                <c:pt idx="4635" formatCode="0.00">
                  <c:v>4.04</c:v>
                </c:pt>
                <c:pt idx="4636" formatCode="0.00">
                  <c:v>4.1233333333333331</c:v>
                </c:pt>
                <c:pt idx="4637" formatCode="0.00">
                  <c:v>4.165</c:v>
                </c:pt>
                <c:pt idx="4638" formatCode="0.00">
                  <c:v>4.04</c:v>
                </c:pt>
                <c:pt idx="4639" formatCode="0.00">
                  <c:v>4.2483333333333331</c:v>
                </c:pt>
                <c:pt idx="4640" formatCode="0.00">
                  <c:v>4.1233333333333331</c:v>
                </c:pt>
                <c:pt idx="4641" formatCode="0.00">
                  <c:v>4.019166666666667</c:v>
                </c:pt>
                <c:pt idx="4642" formatCode="0.00">
                  <c:v>4.144166666666667</c:v>
                </c:pt>
                <c:pt idx="4643" formatCode="0.00">
                  <c:v>4.081666666666667</c:v>
                </c:pt>
                <c:pt idx="4644" formatCode="0.00">
                  <c:v>3.9358333333333331</c:v>
                </c:pt>
                <c:pt idx="4645" formatCode="0.00">
                  <c:v>3.915</c:v>
                </c:pt>
                <c:pt idx="4646" formatCode="0.00">
                  <c:v>3.8733333333333331</c:v>
                </c:pt>
                <c:pt idx="4647" formatCode="0.00">
                  <c:v>3.915</c:v>
                </c:pt>
              </c:numCache>
            </c:numRef>
          </c:yVal>
          <c:smooth val="0"/>
          <c:extLst>
            <c:ext xmlns:c16="http://schemas.microsoft.com/office/drawing/2014/chart" uri="{C3380CC4-5D6E-409C-BE32-E72D297353CC}">
              <c16:uniqueId val="{00000000-404D-0C45-8BB3-D78FCB1B17E6}"/>
            </c:ext>
          </c:extLst>
        </c:ser>
        <c:dLbls>
          <c:showLegendKey val="0"/>
          <c:showVal val="0"/>
          <c:showCatName val="0"/>
          <c:showSerName val="0"/>
          <c:showPercent val="0"/>
          <c:showBubbleSize val="0"/>
        </c:dLbls>
        <c:axId val="832490832"/>
        <c:axId val="871589536"/>
      </c:scatterChart>
      <c:valAx>
        <c:axId val="832490832"/>
        <c:scaling>
          <c:orientation val="minMax"/>
          <c:min val="34000"/>
        </c:scaling>
        <c:delete val="0"/>
        <c:axPos val="b"/>
        <c:majorGridlines>
          <c:spPr>
            <a:ln w="9525" cap="flat" cmpd="sng" algn="ctr">
              <a:solidFill>
                <a:schemeClr val="tx1">
                  <a:lumMod val="15000"/>
                  <a:lumOff val="85000"/>
                </a:schemeClr>
              </a:solidFill>
              <a:round/>
            </a:ln>
            <a:effectLst/>
          </c:spPr>
        </c:majorGridlines>
        <c:numFmt formatCode="m/d/yy"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71589536"/>
        <c:crosses val="autoZero"/>
        <c:crossBetween val="midCat"/>
      </c:valAx>
      <c:valAx>
        <c:axId val="871589536"/>
        <c:scaling>
          <c:orientation val="minMax"/>
          <c:max val="5.5"/>
          <c:min val="1"/>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32490832"/>
        <c:crossesAt val="34520"/>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05-04T19:34:46.738" idx="1">
    <p:pos x="10" y="10"/>
    <p:text/>
  </p:cm>
</p:cmLst>
</file>

<file path=ppt/drawings/drawing1.xml><?xml version="1.0" encoding="utf-8"?>
<c:userShapes xmlns:c="http://schemas.openxmlformats.org/drawingml/2006/chart">
  <cdr:relSizeAnchor xmlns:cdr="http://schemas.openxmlformats.org/drawingml/2006/chartDrawing">
    <cdr:from>
      <cdr:x>0.27193</cdr:x>
      <cdr:y>0.91353</cdr:y>
    </cdr:from>
    <cdr:to>
      <cdr:x>0.32636</cdr:x>
      <cdr:y>0.94253</cdr:y>
    </cdr:to>
    <cdr:sp macro="" textlink="">
      <cdr:nvSpPr>
        <cdr:cNvPr id="7" name="Down Arrow 6"/>
        <cdr:cNvSpPr/>
      </cdr:nvSpPr>
      <cdr:spPr>
        <a:xfrm xmlns:a="http://schemas.openxmlformats.org/drawingml/2006/main" rot="5400000">
          <a:off x="2531211" y="4077260"/>
          <a:ext cx="134798" cy="472823"/>
        </a:xfrm>
        <a:prstGeom xmlns:a="http://schemas.openxmlformats.org/drawingml/2006/main" prst="downArrow">
          <a:avLst/>
        </a:prstGeom>
        <a:solidFill xmlns:a="http://schemas.openxmlformats.org/drawingml/2006/main">
          <a:srgbClr val="FF0000"/>
        </a:soli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ln>
              <a:solidFill>
                <a:srgbClr val="FF0000"/>
              </a:solidFill>
            </a:ln>
            <a:highlight>
              <a:srgbClr val="FFFF00"/>
            </a:highlight>
          </a:endParaRPr>
        </a:p>
      </cdr:txBody>
    </cdr:sp>
  </cdr:relSizeAnchor>
  <cdr:relSizeAnchor xmlns:cdr="http://schemas.openxmlformats.org/drawingml/2006/chartDrawing">
    <cdr:from>
      <cdr:x>0.52923</cdr:x>
      <cdr:y>0.826</cdr:y>
    </cdr:from>
    <cdr:to>
      <cdr:x>0.73846</cdr:x>
      <cdr:y>0.902</cdr:y>
    </cdr:to>
    <cdr:sp macro="" textlink="">
      <cdr:nvSpPr>
        <cdr:cNvPr id="8" name="TextBox 7"/>
        <cdr:cNvSpPr txBox="1"/>
      </cdr:nvSpPr>
      <cdr:spPr>
        <a:xfrm xmlns:a="http://schemas.openxmlformats.org/drawingml/2006/main">
          <a:off x="7633656" y="5639893"/>
          <a:ext cx="3017957" cy="5189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0.52544</cdr:x>
      <cdr:y>0.802</cdr:y>
    </cdr:from>
    <cdr:to>
      <cdr:x>0.75739</cdr:x>
      <cdr:y>0.886</cdr:y>
    </cdr:to>
    <cdr:sp macro="" textlink="">
      <cdr:nvSpPr>
        <cdr:cNvPr id="9" name="TextBox 8"/>
        <cdr:cNvSpPr txBox="1"/>
      </cdr:nvSpPr>
      <cdr:spPr>
        <a:xfrm xmlns:a="http://schemas.openxmlformats.org/drawingml/2006/main">
          <a:off x="7579033" y="5476022"/>
          <a:ext cx="3345699" cy="5735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0.51787</cdr:x>
      <cdr:y>0.762</cdr:y>
    </cdr:from>
    <cdr:to>
      <cdr:x>0.74319</cdr:x>
      <cdr:y>0.862</cdr:y>
    </cdr:to>
    <cdr:sp macro="" textlink="">
      <cdr:nvSpPr>
        <cdr:cNvPr id="10" name="TextBox 9"/>
        <cdr:cNvSpPr txBox="1"/>
      </cdr:nvSpPr>
      <cdr:spPr>
        <a:xfrm xmlns:a="http://schemas.openxmlformats.org/drawingml/2006/main">
          <a:off x="7469785" y="5202904"/>
          <a:ext cx="3250108" cy="6827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0.32456</cdr:x>
      <cdr:y>0.87078</cdr:y>
    </cdr:from>
    <cdr:to>
      <cdr:x>0.55406</cdr:x>
      <cdr:y>0.9474</cdr:y>
    </cdr:to>
    <cdr:sp macro="" textlink="">
      <cdr:nvSpPr>
        <cdr:cNvPr id="11" name="TextBox 10"/>
        <cdr:cNvSpPr txBox="1"/>
      </cdr:nvSpPr>
      <cdr:spPr>
        <a:xfrm xmlns:a="http://schemas.openxmlformats.org/drawingml/2006/main">
          <a:off x="2819399" y="4047540"/>
          <a:ext cx="1993593" cy="3561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t>2000 November</a:t>
          </a:r>
        </a:p>
      </cdr:txBody>
    </cdr:sp>
  </cdr:relSizeAnchor>
  <cdr:relSizeAnchor xmlns:cdr="http://schemas.openxmlformats.org/drawingml/2006/chartDrawing">
    <cdr:from>
      <cdr:x>0.09649</cdr:x>
      <cdr:y>0.23786</cdr:y>
    </cdr:from>
    <cdr:to>
      <cdr:x>0.15092</cdr:x>
      <cdr:y>0.26686</cdr:y>
    </cdr:to>
    <cdr:sp macro="" textlink="">
      <cdr:nvSpPr>
        <cdr:cNvPr id="12" name="Down Arrow 11"/>
        <cdr:cNvSpPr/>
      </cdr:nvSpPr>
      <cdr:spPr>
        <a:xfrm xmlns:a="http://schemas.openxmlformats.org/drawingml/2006/main" rot="5400000">
          <a:off x="999223" y="1075638"/>
          <a:ext cx="150773" cy="472822"/>
        </a:xfrm>
        <a:prstGeom xmlns:a="http://schemas.openxmlformats.org/drawingml/2006/main" prst="downArrow">
          <a:avLst/>
        </a:prstGeom>
        <a:solidFill xmlns:a="http://schemas.openxmlformats.org/drawingml/2006/main">
          <a:srgbClr val="FF0000"/>
        </a:soli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solidFill>
              <a:srgbClr val="FF0000"/>
            </a:solidFill>
          </a:endParaRPr>
        </a:p>
      </cdr:txBody>
    </cdr:sp>
  </cdr:relSizeAnchor>
  <cdr:relSizeAnchor xmlns:cdr="http://schemas.openxmlformats.org/drawingml/2006/chartDrawing">
    <cdr:from>
      <cdr:x>0.16667</cdr:x>
      <cdr:y>0.21279</cdr:y>
    </cdr:from>
    <cdr:to>
      <cdr:x>0.39474</cdr:x>
      <cdr:y>0.29476</cdr:y>
    </cdr:to>
    <cdr:sp macro="" textlink="">
      <cdr:nvSpPr>
        <cdr:cNvPr id="13" name="TextBox 12"/>
        <cdr:cNvSpPr txBox="1"/>
      </cdr:nvSpPr>
      <cdr:spPr>
        <a:xfrm xmlns:a="http://schemas.openxmlformats.org/drawingml/2006/main">
          <a:off x="1447799" y="1106330"/>
          <a:ext cx="1981198" cy="4261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a:t>1994 September</a:t>
          </a:r>
        </a:p>
      </cdr:txBody>
    </cdr:sp>
  </cdr:relSizeAnchor>
  <cdr:relSizeAnchor xmlns:cdr="http://schemas.openxmlformats.org/drawingml/2006/chartDrawing">
    <cdr:from>
      <cdr:x>0.66393</cdr:x>
      <cdr:y>0.08789</cdr:y>
    </cdr:from>
    <cdr:to>
      <cdr:x>0.7323</cdr:x>
      <cdr:y>0.12189</cdr:y>
    </cdr:to>
    <cdr:sp macro="" textlink="">
      <cdr:nvSpPr>
        <cdr:cNvPr id="14" name="Down Arrow 13"/>
        <cdr:cNvSpPr/>
      </cdr:nvSpPr>
      <cdr:spPr>
        <a:xfrm xmlns:a="http://schemas.openxmlformats.org/drawingml/2006/main" rot="16200000" flipH="1">
          <a:off x="10270142" y="196868"/>
          <a:ext cx="228650" cy="1017001"/>
        </a:xfrm>
        <a:prstGeom xmlns:a="http://schemas.openxmlformats.org/drawingml/2006/main" prst="downArrow">
          <a:avLst>
            <a:gd name="adj1" fmla="val 50000"/>
            <a:gd name="adj2" fmla="val 77756"/>
          </a:avLst>
        </a:prstGeom>
        <a:solidFill xmlns:a="http://schemas.openxmlformats.org/drawingml/2006/main">
          <a:srgbClr val="FF0000"/>
        </a:soli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0.50877</cdr:x>
      <cdr:y>0.07522</cdr:y>
    </cdr:from>
    <cdr:to>
      <cdr:x>0.66762</cdr:x>
      <cdr:y>0.13922</cdr:y>
    </cdr:to>
    <cdr:sp macro="" textlink="">
      <cdr:nvSpPr>
        <cdr:cNvPr id="15" name="TextBox 14"/>
        <cdr:cNvSpPr txBox="1"/>
      </cdr:nvSpPr>
      <cdr:spPr>
        <a:xfrm xmlns:a="http://schemas.openxmlformats.org/drawingml/2006/main">
          <a:off x="4419600" y="349638"/>
          <a:ext cx="1379882" cy="2974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a:t>2018</a:t>
          </a:r>
          <a:r>
            <a:rPr lang="en-US" sz="2000" baseline="0" dirty="0"/>
            <a:t> May</a:t>
          </a:r>
          <a:endParaRPr lang="en-US" sz="2000" dirty="0"/>
        </a:p>
      </cdr:txBody>
    </cdr:sp>
  </cdr:relSizeAnchor>
  <cdr:relSizeAnchor xmlns:cdr="http://schemas.openxmlformats.org/drawingml/2006/chartDrawing">
    <cdr:from>
      <cdr:x>0.84115</cdr:x>
      <cdr:y>0.33777</cdr:y>
    </cdr:from>
    <cdr:to>
      <cdr:x>1</cdr:x>
      <cdr:y>0.40177</cdr:y>
    </cdr:to>
    <cdr:sp macro="" textlink="">
      <cdr:nvSpPr>
        <cdr:cNvPr id="16" name="TextBox 1"/>
        <cdr:cNvSpPr txBox="1"/>
      </cdr:nvSpPr>
      <cdr:spPr>
        <a:xfrm xmlns:a="http://schemas.openxmlformats.org/drawingml/2006/main">
          <a:off x="7306902" y="1756092"/>
          <a:ext cx="1379898" cy="3327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a:t>2022</a:t>
          </a:r>
          <a:r>
            <a:rPr lang="en-US" sz="2000" baseline="0" dirty="0"/>
            <a:t> May</a:t>
          </a:r>
          <a:endParaRPr lang="en-US"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E18485-41C0-E1A6-94CA-13FE36123FB4}"/>
              </a:ext>
            </a:extLst>
          </p:cNvPr>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atin typeface="Arial" charset="0"/>
                <a:ea typeface="ＭＳ Ｐゴシック" charset="-128"/>
                <a:cs typeface="+mn-cs"/>
              </a:defRPr>
            </a:lvl1pPr>
          </a:lstStyle>
          <a:p>
            <a:pPr>
              <a:defRPr/>
            </a:pPr>
            <a:endParaRPr lang="en-US"/>
          </a:p>
        </p:txBody>
      </p:sp>
      <p:sp>
        <p:nvSpPr>
          <p:cNvPr id="3" name="Date Placeholder 2">
            <a:extLst>
              <a:ext uri="{FF2B5EF4-FFF2-40B4-BE49-F238E27FC236}">
                <a16:creationId xmlns:a16="http://schemas.microsoft.com/office/drawing/2014/main" id="{CB6A825B-724D-A7DE-E25F-1BEEBC0BAFE4}"/>
              </a:ext>
            </a:extLst>
          </p:cNvPr>
          <p:cNvSpPr>
            <a:spLocks noGrp="1"/>
          </p:cNvSpPr>
          <p:nvPr>
            <p:ph type="dt" sz="quarter" idx="1"/>
          </p:nvPr>
        </p:nvSpPr>
        <p:spPr>
          <a:xfrm>
            <a:off x="3884613" y="0"/>
            <a:ext cx="2971800" cy="46672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F7AD961-E224-514A-9A92-890304429D2D}" type="datetimeFigureOut">
              <a:rPr lang="en-US" altLang="en-US"/>
              <a:pPr>
                <a:defRPr/>
              </a:pPr>
              <a:t>5/26/23</a:t>
            </a:fld>
            <a:endParaRPr lang="en-US" altLang="en-US"/>
          </a:p>
        </p:txBody>
      </p:sp>
      <p:sp>
        <p:nvSpPr>
          <p:cNvPr id="4" name="Footer Placeholder 3">
            <a:extLst>
              <a:ext uri="{FF2B5EF4-FFF2-40B4-BE49-F238E27FC236}">
                <a16:creationId xmlns:a16="http://schemas.microsoft.com/office/drawing/2014/main" id="{BE4D49DC-E5E4-A78D-F0E7-B7EEF4B38794}"/>
              </a:ext>
            </a:extLst>
          </p:cNvPr>
          <p:cNvSpPr>
            <a:spLocks noGrp="1"/>
          </p:cNvSpPr>
          <p:nvPr>
            <p:ph type="ftr" sz="quarter" idx="2"/>
          </p:nvPr>
        </p:nvSpPr>
        <p:spPr>
          <a:xfrm>
            <a:off x="0" y="8845550"/>
            <a:ext cx="2971800" cy="466725"/>
          </a:xfrm>
          <a:prstGeom prst="rect">
            <a:avLst/>
          </a:prstGeom>
        </p:spPr>
        <p:txBody>
          <a:bodyPr vert="horz" lIns="91440" tIns="45720" rIns="91440" bIns="45720" rtlCol="0" anchor="b"/>
          <a:lstStyle>
            <a:lvl1pPr algn="l">
              <a:defRPr sz="1200">
                <a:latin typeface="Arial" charset="0"/>
                <a:ea typeface="ＭＳ Ｐゴシック" charset="-128"/>
                <a:cs typeface="+mn-cs"/>
              </a:defRPr>
            </a:lvl1pPr>
          </a:lstStyle>
          <a:p>
            <a:pPr>
              <a:defRPr/>
            </a:pPr>
            <a:endParaRPr lang="en-US"/>
          </a:p>
        </p:txBody>
      </p:sp>
      <p:sp>
        <p:nvSpPr>
          <p:cNvPr id="5" name="Slide Number Placeholder 4">
            <a:extLst>
              <a:ext uri="{FF2B5EF4-FFF2-40B4-BE49-F238E27FC236}">
                <a16:creationId xmlns:a16="http://schemas.microsoft.com/office/drawing/2014/main" id="{A095A05B-E497-DC85-1E66-A6EA86B66C21}"/>
              </a:ext>
            </a:extLst>
          </p:cNvPr>
          <p:cNvSpPr>
            <a:spLocks noGrp="1"/>
          </p:cNvSpPr>
          <p:nvPr>
            <p:ph type="sldNum" sz="quarter" idx="3"/>
          </p:nvPr>
        </p:nvSpPr>
        <p:spPr>
          <a:xfrm>
            <a:off x="3884613" y="8845550"/>
            <a:ext cx="2971800" cy="4667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8E6883A0-CB71-0144-9409-35E92E84636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0390DF-E8F8-E5A3-1EC8-CF40D125AA55}"/>
              </a:ext>
            </a:extLst>
          </p:cNvPr>
          <p:cNvSpPr>
            <a:spLocks noGrp="1"/>
          </p:cNvSpPr>
          <p:nvPr>
            <p:ph type="hdr" sz="quarter"/>
          </p:nvPr>
        </p:nvSpPr>
        <p:spPr>
          <a:xfrm>
            <a:off x="0" y="0"/>
            <a:ext cx="2971800" cy="465138"/>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3B785D02-8785-B8B2-CA16-D46A7F747497}"/>
              </a:ext>
            </a:extLst>
          </p:cNvPr>
          <p:cNvSpPr>
            <a:spLocks noGrp="1"/>
          </p:cNvSpPr>
          <p:nvPr>
            <p:ph type="dt"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2406F3E7-9FE1-0643-89E9-840E97A6904A}" type="datetimeFigureOut">
              <a:rPr lang="en-US" altLang="en-US"/>
              <a:pPr>
                <a:defRPr/>
              </a:pPr>
              <a:t>5/26/23</a:t>
            </a:fld>
            <a:endParaRPr lang="en-US" altLang="en-US"/>
          </a:p>
        </p:txBody>
      </p:sp>
      <p:sp>
        <p:nvSpPr>
          <p:cNvPr id="4" name="Slide Image Placeholder 3">
            <a:extLst>
              <a:ext uri="{FF2B5EF4-FFF2-40B4-BE49-F238E27FC236}">
                <a16:creationId xmlns:a16="http://schemas.microsoft.com/office/drawing/2014/main" id="{00030947-F00A-D1F7-10DE-29150792E408}"/>
              </a:ext>
            </a:extLst>
          </p:cNvPr>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9CE2DC2-D0C3-F895-2AC0-5175A4F83504}"/>
              </a:ext>
            </a:extLst>
          </p:cNvPr>
          <p:cNvSpPr>
            <a:spLocks noGrp="1"/>
          </p:cNvSpPr>
          <p:nvPr>
            <p:ph type="body" sz="quarter" idx="3"/>
          </p:nvPr>
        </p:nvSpPr>
        <p:spPr>
          <a:xfrm>
            <a:off x="685800" y="4422775"/>
            <a:ext cx="5486400" cy="41910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8187539-CE71-F59E-AB90-894C7D8DB8E9}"/>
              </a:ext>
            </a:extLst>
          </p:cNvPr>
          <p:cNvSpPr>
            <a:spLocks noGrp="1"/>
          </p:cNvSpPr>
          <p:nvPr>
            <p:ph type="ftr" sz="quarter" idx="4"/>
          </p:nvPr>
        </p:nvSpPr>
        <p:spPr>
          <a:xfrm>
            <a:off x="0" y="8845550"/>
            <a:ext cx="2971800" cy="465138"/>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FB51B9B8-15C3-A351-6FBC-5A8F761097FC}"/>
              </a:ext>
            </a:extLst>
          </p:cNvPr>
          <p:cNvSpPr>
            <a:spLocks noGrp="1"/>
          </p:cNvSpPr>
          <p:nvPr>
            <p:ph type="sldNum" sz="quarter" idx="5"/>
          </p:nvPr>
        </p:nvSpPr>
        <p:spPr>
          <a:xfrm>
            <a:off x="3884613" y="8845550"/>
            <a:ext cx="2971800"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43DE3D3-A547-FE41-9049-4F2DFE8D99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035ACFF7-67FC-5CB6-A5C9-DC5E7575FD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0E7D5A3B-8878-0F6A-3BD0-C11DC9B02E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Welcome</a:t>
            </a:r>
          </a:p>
          <a:p>
            <a:r>
              <a:rPr lang="en-US" altLang="en-US">
                <a:ea typeface="ＭＳ Ｐゴシック" panose="020B0600070205080204" pitchFamily="34" charset="-128"/>
              </a:rPr>
              <a:t>Thank you for attending</a:t>
            </a:r>
          </a:p>
          <a:p>
            <a:r>
              <a:rPr lang="en-US" altLang="en-US">
                <a:ea typeface="ＭＳ Ｐゴシック" panose="020B0600070205080204" pitchFamily="34" charset="-128"/>
              </a:rPr>
              <a:t>I hope everyone and their families are healthy</a:t>
            </a:r>
          </a:p>
          <a:p>
            <a:r>
              <a:rPr lang="en-US" altLang="en-US">
                <a:ea typeface="ＭＳ Ｐゴシック" panose="020B0600070205080204" pitchFamily="34" charset="-128"/>
              </a:rPr>
              <a:t>Introduce officers</a:t>
            </a:r>
          </a:p>
          <a:p>
            <a:r>
              <a:rPr lang="en-US" altLang="en-US">
                <a:ea typeface="ＭＳ Ｐゴシック" panose="020B0600070205080204" pitchFamily="34" charset="-128"/>
              </a:rPr>
              <a:t>Thank barb</a:t>
            </a:r>
          </a:p>
          <a:p>
            <a:endParaRPr lang="en-US" altLang="en-US">
              <a:ea typeface="ＭＳ Ｐゴシック" panose="020B0600070205080204" pitchFamily="34" charset="-128"/>
            </a:endParaRPr>
          </a:p>
        </p:txBody>
      </p:sp>
      <p:sp>
        <p:nvSpPr>
          <p:cNvPr id="16387" name="Slide Number Placeholder 3">
            <a:extLst>
              <a:ext uri="{FF2B5EF4-FFF2-40B4-BE49-F238E27FC236}">
                <a16:creationId xmlns:a16="http://schemas.microsoft.com/office/drawing/2014/main" id="{E1530600-93E2-0A69-C127-5FD06A024A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0801883-2AA8-9B43-87E3-45BB5591D74D}" type="slidenum">
              <a:rPr lang="en-US" altLang="en-US" smtClean="0"/>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A560544C-F69D-1250-D867-EE9C190720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C1670E60-7196-2109-6349-B02E1DF8AD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9459" name="Slide Number Placeholder 3">
            <a:extLst>
              <a:ext uri="{FF2B5EF4-FFF2-40B4-BE49-F238E27FC236}">
                <a16:creationId xmlns:a16="http://schemas.microsoft.com/office/drawing/2014/main" id="{630A3862-4977-5257-1470-6F4335E13E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553D635-6C0C-D24F-BF17-7B832792A5A8}" type="slidenum">
              <a:rPr lang="en-US" altLang="en-US" smtClean="0"/>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78B4739F-7158-DC8D-8E68-96A35FADDB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2D26EB7C-E9F8-90E9-E9AB-7D30B5B3F3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8675" name="Slide Number Placeholder 3">
            <a:extLst>
              <a:ext uri="{FF2B5EF4-FFF2-40B4-BE49-F238E27FC236}">
                <a16:creationId xmlns:a16="http://schemas.microsoft.com/office/drawing/2014/main" id="{96A38456-2810-849D-F8F3-AB386FE214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67CC24C-D47C-4442-A645-0249B91C24BA}" type="slidenum">
              <a:rPr lang="en-US" altLang="en-US" smtClean="0"/>
              <a:pPr/>
              <a:t>12</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0051C8D2-1AB1-FB45-EB9D-C31255079F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0BEB7A2C-036B-352C-4715-B806974525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0723" name="Slide Number Placeholder 3">
            <a:extLst>
              <a:ext uri="{FF2B5EF4-FFF2-40B4-BE49-F238E27FC236}">
                <a16:creationId xmlns:a16="http://schemas.microsoft.com/office/drawing/2014/main" id="{2D8FB6EA-25CD-1FB3-C968-29FACD4843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37CE612-87D2-1248-B995-D2E1FEA33659}" type="slidenum">
              <a:rPr lang="en-US" altLang="en-US" smtClean="0"/>
              <a:pPr/>
              <a:t>13</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E5822B84-5922-39B1-00E2-836089A370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8A0E511F-FA77-A002-0B3D-4D09A073EA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6867" name="Slide Number Placeholder 3">
            <a:extLst>
              <a:ext uri="{FF2B5EF4-FFF2-40B4-BE49-F238E27FC236}">
                <a16:creationId xmlns:a16="http://schemas.microsoft.com/office/drawing/2014/main" id="{C81299C0-ADA5-16DD-40E8-86E8C26E19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57C720B-A46F-5745-878C-1AEED2727CE5}" type="slidenum">
              <a:rPr lang="en-US" altLang="en-US" smtClean="0"/>
              <a:pPr/>
              <a:t>17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27453EC8-423A-1BA4-F81C-1C753DC4CF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3EC94C5C-EEFD-9908-D08A-4BC0F57A2C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 </a:t>
            </a:r>
          </a:p>
        </p:txBody>
      </p:sp>
      <p:sp>
        <p:nvSpPr>
          <p:cNvPr id="38915" name="Slide Number Placeholder 3">
            <a:extLst>
              <a:ext uri="{FF2B5EF4-FFF2-40B4-BE49-F238E27FC236}">
                <a16:creationId xmlns:a16="http://schemas.microsoft.com/office/drawing/2014/main" id="{88E08174-1A73-504F-74BC-42C9C258D6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CF3DE85-CA39-E94F-8726-91391866D574}" type="slidenum">
              <a:rPr lang="en-US" altLang="en-US" smtClean="0"/>
              <a:pPr/>
              <a:t>18</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A462FC4F-353B-83A0-3EC2-62BDFF6661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82345DB5-1EFB-9C89-F439-DC36143D09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0963" name="Slide Number Placeholder 3">
            <a:extLst>
              <a:ext uri="{FF2B5EF4-FFF2-40B4-BE49-F238E27FC236}">
                <a16:creationId xmlns:a16="http://schemas.microsoft.com/office/drawing/2014/main" id="{03AD0130-9601-D13A-D432-C9843939EC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71E7F9-4E5A-6B42-935F-001596017B39}" type="slidenum">
              <a:rPr lang="en-US" altLang="en-US" smtClean="0"/>
              <a:pPr/>
              <a:t>19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FFC9C83A-036A-3F5C-3F79-D629688C96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EA23D540-303B-7DD5-6537-69864EE81A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4035" name="Slide Number Placeholder 3">
            <a:extLst>
              <a:ext uri="{FF2B5EF4-FFF2-40B4-BE49-F238E27FC236}">
                <a16:creationId xmlns:a16="http://schemas.microsoft.com/office/drawing/2014/main" id="{8A99EFB2-9C45-AA12-D0F1-7BBB345357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7EB4311-E3C1-0A4B-A6E5-82EE4AF004B7}" type="slidenum">
              <a:rPr lang="en-US" altLang="en-US" smtClean="0"/>
              <a:pPr/>
              <a:t>21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 name="Date Placeholder 29">
            <a:extLst>
              <a:ext uri="{FF2B5EF4-FFF2-40B4-BE49-F238E27FC236}">
                <a16:creationId xmlns:a16="http://schemas.microsoft.com/office/drawing/2014/main" id="{C633D85E-7CA6-A220-3DF9-BCE7CF33682B}"/>
              </a:ext>
            </a:extLst>
          </p:cNvPr>
          <p:cNvSpPr>
            <a:spLocks noGrp="1"/>
          </p:cNvSpPr>
          <p:nvPr>
            <p:ph type="dt" sz="half" idx="10"/>
          </p:nvPr>
        </p:nvSpPr>
        <p:spPr/>
        <p:txBody>
          <a:bodyPr/>
          <a:lstStyle>
            <a:lvl1pPr>
              <a:defRPr>
                <a:solidFill>
                  <a:srgbClr val="D1EAEE"/>
                </a:solidFill>
              </a:defRPr>
            </a:lvl1pPr>
          </a:lstStyle>
          <a:p>
            <a:pPr>
              <a:defRPr/>
            </a:pPr>
            <a:fld id="{062B2ADC-8010-B64E-8311-5F8D8A273B37}" type="datetimeFigureOut">
              <a:rPr lang="en-US" altLang="en-US"/>
              <a:pPr>
                <a:defRPr/>
              </a:pPr>
              <a:t>5/26/23</a:t>
            </a:fld>
            <a:endParaRPr lang="en-US" altLang="en-US"/>
          </a:p>
        </p:txBody>
      </p:sp>
      <p:sp>
        <p:nvSpPr>
          <p:cNvPr id="3" name="Footer Placeholder 18">
            <a:extLst>
              <a:ext uri="{FF2B5EF4-FFF2-40B4-BE49-F238E27FC236}">
                <a16:creationId xmlns:a16="http://schemas.microsoft.com/office/drawing/2014/main" id="{B2A3D035-3AEA-FE78-02BB-024F11DC895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6">
            <a:extLst>
              <a:ext uri="{FF2B5EF4-FFF2-40B4-BE49-F238E27FC236}">
                <a16:creationId xmlns:a16="http://schemas.microsoft.com/office/drawing/2014/main" id="{DD9DDE93-EAB5-80FB-7358-25493A5E7DEE}"/>
              </a:ext>
            </a:extLst>
          </p:cNvPr>
          <p:cNvSpPr>
            <a:spLocks noGrp="1"/>
          </p:cNvSpPr>
          <p:nvPr>
            <p:ph type="sldNum" sz="quarter" idx="12"/>
          </p:nvPr>
        </p:nvSpPr>
        <p:spPr/>
        <p:txBody>
          <a:bodyPr/>
          <a:lstStyle>
            <a:lvl1pPr>
              <a:defRPr>
                <a:solidFill>
                  <a:srgbClr val="D1EAEE"/>
                </a:solidFill>
              </a:defRPr>
            </a:lvl1pPr>
          </a:lstStyle>
          <a:p>
            <a:pPr>
              <a:defRPr/>
            </a:pPr>
            <a:fld id="{491031FB-80C6-6B4D-8D6F-5DA0B5F47670}" type="slidenum">
              <a:rPr lang="en-US" altLang="en-US"/>
              <a:pPr>
                <a:defRPr/>
              </a:pPr>
              <a:t>‹#›</a:t>
            </a:fld>
            <a:endParaRPr lang="en-US" altLang="en-US"/>
          </a:p>
        </p:txBody>
      </p:sp>
    </p:spTree>
    <p:extLst>
      <p:ext uri="{BB962C8B-B14F-4D97-AF65-F5344CB8AC3E}">
        <p14:creationId xmlns:p14="http://schemas.microsoft.com/office/powerpoint/2010/main" val="4116099593"/>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6F62427B-C993-1D54-590F-3871EB482795}"/>
              </a:ext>
            </a:extLst>
          </p:cNvPr>
          <p:cNvSpPr>
            <a:spLocks noGrp="1"/>
          </p:cNvSpPr>
          <p:nvPr>
            <p:ph type="dt" sz="half" idx="10"/>
          </p:nvPr>
        </p:nvSpPr>
        <p:spPr/>
        <p:txBody>
          <a:bodyPr/>
          <a:lstStyle>
            <a:lvl1pPr>
              <a:defRPr/>
            </a:lvl1pPr>
          </a:lstStyle>
          <a:p>
            <a:pPr>
              <a:defRPr/>
            </a:pPr>
            <a:fld id="{467FDEA5-D638-8D4C-8AC3-28A19F2F65F9}" type="datetimeFigureOut">
              <a:rPr lang="en-US" altLang="en-US"/>
              <a:pPr>
                <a:defRPr/>
              </a:pPr>
              <a:t>5/26/23</a:t>
            </a:fld>
            <a:endParaRPr lang="en-US" altLang="en-US"/>
          </a:p>
        </p:txBody>
      </p:sp>
      <p:sp>
        <p:nvSpPr>
          <p:cNvPr id="5" name="Footer Placeholder 21">
            <a:extLst>
              <a:ext uri="{FF2B5EF4-FFF2-40B4-BE49-F238E27FC236}">
                <a16:creationId xmlns:a16="http://schemas.microsoft.com/office/drawing/2014/main" id="{2A4E162C-F674-602D-0288-F08E93643B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18A18AD9-D41B-99C0-C90D-1265D7E7323C}"/>
              </a:ext>
            </a:extLst>
          </p:cNvPr>
          <p:cNvSpPr>
            <a:spLocks noGrp="1"/>
          </p:cNvSpPr>
          <p:nvPr>
            <p:ph type="sldNum" sz="quarter" idx="12"/>
          </p:nvPr>
        </p:nvSpPr>
        <p:spPr/>
        <p:txBody>
          <a:bodyPr/>
          <a:lstStyle>
            <a:lvl1pPr>
              <a:defRPr/>
            </a:lvl1pPr>
          </a:lstStyle>
          <a:p>
            <a:pPr>
              <a:defRPr/>
            </a:pPr>
            <a:fld id="{183FE867-02D7-0F45-A13F-98B95116AD5F}" type="slidenum">
              <a:rPr lang="en-US" altLang="en-US"/>
              <a:pPr>
                <a:defRPr/>
              </a:pPr>
              <a:t>‹#›</a:t>
            </a:fld>
            <a:endParaRPr lang="en-US" altLang="en-US"/>
          </a:p>
        </p:txBody>
      </p:sp>
    </p:spTree>
    <p:extLst>
      <p:ext uri="{BB962C8B-B14F-4D97-AF65-F5344CB8AC3E}">
        <p14:creationId xmlns:p14="http://schemas.microsoft.com/office/powerpoint/2010/main" val="1293938328"/>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3C54C978-8F62-2737-FB1C-68DC783C5E30}"/>
              </a:ext>
            </a:extLst>
          </p:cNvPr>
          <p:cNvSpPr>
            <a:spLocks noGrp="1"/>
          </p:cNvSpPr>
          <p:nvPr>
            <p:ph type="dt" sz="half" idx="10"/>
          </p:nvPr>
        </p:nvSpPr>
        <p:spPr/>
        <p:txBody>
          <a:bodyPr/>
          <a:lstStyle>
            <a:lvl1pPr>
              <a:defRPr/>
            </a:lvl1pPr>
          </a:lstStyle>
          <a:p>
            <a:pPr>
              <a:defRPr/>
            </a:pPr>
            <a:fld id="{64B15E32-C216-FD4E-9567-499442F60BF5}" type="datetimeFigureOut">
              <a:rPr lang="en-US" altLang="en-US"/>
              <a:pPr>
                <a:defRPr/>
              </a:pPr>
              <a:t>5/26/23</a:t>
            </a:fld>
            <a:endParaRPr lang="en-US" altLang="en-US"/>
          </a:p>
        </p:txBody>
      </p:sp>
      <p:sp>
        <p:nvSpPr>
          <p:cNvPr id="5" name="Footer Placeholder 21">
            <a:extLst>
              <a:ext uri="{FF2B5EF4-FFF2-40B4-BE49-F238E27FC236}">
                <a16:creationId xmlns:a16="http://schemas.microsoft.com/office/drawing/2014/main" id="{A8DBE3A8-1CB7-B548-04D3-C5389A86CD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0C1E2F6B-DA32-E103-5E2F-AEFE3D42FBE2}"/>
              </a:ext>
            </a:extLst>
          </p:cNvPr>
          <p:cNvSpPr>
            <a:spLocks noGrp="1"/>
          </p:cNvSpPr>
          <p:nvPr>
            <p:ph type="sldNum" sz="quarter" idx="12"/>
          </p:nvPr>
        </p:nvSpPr>
        <p:spPr/>
        <p:txBody>
          <a:bodyPr/>
          <a:lstStyle>
            <a:lvl1pPr>
              <a:defRPr/>
            </a:lvl1pPr>
          </a:lstStyle>
          <a:p>
            <a:pPr>
              <a:defRPr/>
            </a:pPr>
            <a:fld id="{A4D8AFD2-D3E1-E24F-8CF4-FCF38571BE3E}" type="slidenum">
              <a:rPr lang="en-US" altLang="en-US"/>
              <a:pPr>
                <a:defRPr/>
              </a:pPr>
              <a:t>‹#›</a:t>
            </a:fld>
            <a:endParaRPr lang="en-US" altLang="en-US"/>
          </a:p>
        </p:txBody>
      </p:sp>
    </p:spTree>
    <p:extLst>
      <p:ext uri="{BB962C8B-B14F-4D97-AF65-F5344CB8AC3E}">
        <p14:creationId xmlns:p14="http://schemas.microsoft.com/office/powerpoint/2010/main" val="195201841"/>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384DCFB3-ECCA-D858-4EFA-39B3700D007B}"/>
              </a:ext>
            </a:extLst>
          </p:cNvPr>
          <p:cNvSpPr>
            <a:spLocks noGrp="1"/>
          </p:cNvSpPr>
          <p:nvPr>
            <p:ph type="dt" sz="half" idx="10"/>
          </p:nvPr>
        </p:nvSpPr>
        <p:spPr/>
        <p:txBody>
          <a:bodyPr/>
          <a:lstStyle>
            <a:lvl1pPr>
              <a:defRPr/>
            </a:lvl1pPr>
          </a:lstStyle>
          <a:p>
            <a:pPr>
              <a:defRPr/>
            </a:pPr>
            <a:fld id="{286BA46E-B7A8-5B49-98F4-893D823449AB}" type="datetimeFigureOut">
              <a:rPr lang="en-US" altLang="en-US"/>
              <a:pPr>
                <a:defRPr/>
              </a:pPr>
              <a:t>5/26/23</a:t>
            </a:fld>
            <a:endParaRPr lang="en-US" altLang="en-US"/>
          </a:p>
        </p:txBody>
      </p:sp>
      <p:sp>
        <p:nvSpPr>
          <p:cNvPr id="5" name="Footer Placeholder 21">
            <a:extLst>
              <a:ext uri="{FF2B5EF4-FFF2-40B4-BE49-F238E27FC236}">
                <a16:creationId xmlns:a16="http://schemas.microsoft.com/office/drawing/2014/main" id="{6A8CA1AD-3600-401C-4E2C-8D961B5309C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038FE7DF-E4AB-7D52-B85F-DC556BC66AB3}"/>
              </a:ext>
            </a:extLst>
          </p:cNvPr>
          <p:cNvSpPr>
            <a:spLocks noGrp="1"/>
          </p:cNvSpPr>
          <p:nvPr>
            <p:ph type="sldNum" sz="quarter" idx="12"/>
          </p:nvPr>
        </p:nvSpPr>
        <p:spPr/>
        <p:txBody>
          <a:bodyPr/>
          <a:lstStyle>
            <a:lvl1pPr>
              <a:defRPr/>
            </a:lvl1pPr>
          </a:lstStyle>
          <a:p>
            <a:pPr>
              <a:defRPr/>
            </a:pPr>
            <a:fld id="{CA275784-EBEF-2044-A9B7-3DA6D9F8F34F}" type="slidenum">
              <a:rPr lang="en-US" altLang="en-US"/>
              <a:pPr>
                <a:defRPr/>
              </a:pPr>
              <a:t>‹#›</a:t>
            </a:fld>
            <a:endParaRPr lang="en-US" altLang="en-US"/>
          </a:p>
        </p:txBody>
      </p:sp>
    </p:spTree>
    <p:extLst>
      <p:ext uri="{BB962C8B-B14F-4D97-AF65-F5344CB8AC3E}">
        <p14:creationId xmlns:p14="http://schemas.microsoft.com/office/powerpoint/2010/main" val="4104705231"/>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64DA070F-3EBF-CEFD-447B-0D4D45501FC9}"/>
              </a:ext>
            </a:extLst>
          </p:cNvPr>
          <p:cNvSpPr>
            <a:spLocks noGrp="1"/>
          </p:cNvSpPr>
          <p:nvPr>
            <p:ph type="dt" sz="half" idx="10"/>
          </p:nvPr>
        </p:nvSpPr>
        <p:spPr/>
        <p:txBody>
          <a:bodyPr/>
          <a:lstStyle>
            <a:lvl1pPr>
              <a:defRPr>
                <a:solidFill>
                  <a:srgbClr val="D1EAEE"/>
                </a:solidFill>
              </a:defRPr>
            </a:lvl1pPr>
          </a:lstStyle>
          <a:p>
            <a:pPr>
              <a:defRPr/>
            </a:pPr>
            <a:fld id="{7A33637C-F4D3-744C-98B4-64BC16CC270A}" type="datetimeFigureOut">
              <a:rPr lang="en-US" altLang="en-US"/>
              <a:pPr>
                <a:defRPr/>
              </a:pPr>
              <a:t>5/26/23</a:t>
            </a:fld>
            <a:endParaRPr lang="en-US" altLang="en-US"/>
          </a:p>
        </p:txBody>
      </p:sp>
      <p:sp>
        <p:nvSpPr>
          <p:cNvPr id="5" name="Footer Placeholder 4">
            <a:extLst>
              <a:ext uri="{FF2B5EF4-FFF2-40B4-BE49-F238E27FC236}">
                <a16:creationId xmlns:a16="http://schemas.microsoft.com/office/drawing/2014/main" id="{19F44803-1953-0A78-05D2-2B0C4E9EE2A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3C4AC73-1575-9536-32EA-E29901E9D905}"/>
              </a:ext>
            </a:extLst>
          </p:cNvPr>
          <p:cNvSpPr>
            <a:spLocks noGrp="1"/>
          </p:cNvSpPr>
          <p:nvPr>
            <p:ph type="sldNum" sz="quarter" idx="12"/>
          </p:nvPr>
        </p:nvSpPr>
        <p:spPr/>
        <p:txBody>
          <a:bodyPr/>
          <a:lstStyle>
            <a:lvl1pPr>
              <a:defRPr>
                <a:solidFill>
                  <a:srgbClr val="D1EAEE"/>
                </a:solidFill>
              </a:defRPr>
            </a:lvl1pPr>
          </a:lstStyle>
          <a:p>
            <a:pPr>
              <a:defRPr/>
            </a:pPr>
            <a:fld id="{0B48CE62-BBA0-224A-9037-229C90D72CA0}" type="slidenum">
              <a:rPr lang="en-US" altLang="en-US"/>
              <a:pPr>
                <a:defRPr/>
              </a:pPr>
              <a:t>‹#›</a:t>
            </a:fld>
            <a:endParaRPr lang="en-US" altLang="en-US"/>
          </a:p>
        </p:txBody>
      </p:sp>
    </p:spTree>
    <p:extLst>
      <p:ext uri="{BB962C8B-B14F-4D97-AF65-F5344CB8AC3E}">
        <p14:creationId xmlns:p14="http://schemas.microsoft.com/office/powerpoint/2010/main" val="1991448126"/>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045E148A-033A-E58B-8617-87AEEE70F3D8}"/>
              </a:ext>
            </a:extLst>
          </p:cNvPr>
          <p:cNvSpPr>
            <a:spLocks noGrp="1"/>
          </p:cNvSpPr>
          <p:nvPr>
            <p:ph type="dt" sz="half" idx="10"/>
          </p:nvPr>
        </p:nvSpPr>
        <p:spPr/>
        <p:txBody>
          <a:bodyPr/>
          <a:lstStyle>
            <a:lvl1pPr>
              <a:defRPr/>
            </a:lvl1pPr>
          </a:lstStyle>
          <a:p>
            <a:pPr>
              <a:defRPr/>
            </a:pPr>
            <a:fld id="{42A57B1E-F26C-9445-A75F-C18171CCD3B4}" type="datetimeFigureOut">
              <a:rPr lang="en-US" altLang="en-US"/>
              <a:pPr>
                <a:defRPr/>
              </a:pPr>
              <a:t>5/26/23</a:t>
            </a:fld>
            <a:endParaRPr lang="en-US" altLang="en-US"/>
          </a:p>
        </p:txBody>
      </p:sp>
      <p:sp>
        <p:nvSpPr>
          <p:cNvPr id="6" name="Footer Placeholder 21">
            <a:extLst>
              <a:ext uri="{FF2B5EF4-FFF2-40B4-BE49-F238E27FC236}">
                <a16:creationId xmlns:a16="http://schemas.microsoft.com/office/drawing/2014/main" id="{D28966DE-02B0-31E6-0E1F-C396150036C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FB97AF46-57F0-DF05-BAAB-C0FC4C856D5E}"/>
              </a:ext>
            </a:extLst>
          </p:cNvPr>
          <p:cNvSpPr>
            <a:spLocks noGrp="1"/>
          </p:cNvSpPr>
          <p:nvPr>
            <p:ph type="sldNum" sz="quarter" idx="12"/>
          </p:nvPr>
        </p:nvSpPr>
        <p:spPr/>
        <p:txBody>
          <a:bodyPr/>
          <a:lstStyle>
            <a:lvl1pPr>
              <a:defRPr/>
            </a:lvl1pPr>
          </a:lstStyle>
          <a:p>
            <a:pPr>
              <a:defRPr/>
            </a:pPr>
            <a:fld id="{703E30BB-2E34-F24F-AB4E-E0953F1EF912}" type="slidenum">
              <a:rPr lang="en-US" altLang="en-US"/>
              <a:pPr>
                <a:defRPr/>
              </a:pPr>
              <a:t>‹#›</a:t>
            </a:fld>
            <a:endParaRPr lang="en-US" altLang="en-US"/>
          </a:p>
        </p:txBody>
      </p:sp>
    </p:spTree>
    <p:extLst>
      <p:ext uri="{BB962C8B-B14F-4D97-AF65-F5344CB8AC3E}">
        <p14:creationId xmlns:p14="http://schemas.microsoft.com/office/powerpoint/2010/main" val="3872111451"/>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EDFE3B9B-F026-6FF9-0C17-93E8C0329EE9}"/>
              </a:ext>
            </a:extLst>
          </p:cNvPr>
          <p:cNvSpPr>
            <a:spLocks noGrp="1"/>
          </p:cNvSpPr>
          <p:nvPr>
            <p:ph type="dt" sz="half" idx="10"/>
          </p:nvPr>
        </p:nvSpPr>
        <p:spPr/>
        <p:txBody>
          <a:bodyPr/>
          <a:lstStyle>
            <a:lvl1pPr>
              <a:defRPr/>
            </a:lvl1pPr>
          </a:lstStyle>
          <a:p>
            <a:pPr>
              <a:defRPr/>
            </a:pPr>
            <a:fld id="{87E8104F-EF1A-5448-80BF-1AE55EEB85DE}" type="datetimeFigureOut">
              <a:rPr lang="en-US" altLang="en-US"/>
              <a:pPr>
                <a:defRPr/>
              </a:pPr>
              <a:t>5/26/23</a:t>
            </a:fld>
            <a:endParaRPr lang="en-US" altLang="en-US"/>
          </a:p>
        </p:txBody>
      </p:sp>
      <p:sp>
        <p:nvSpPr>
          <p:cNvPr id="8" name="Footer Placeholder 21">
            <a:extLst>
              <a:ext uri="{FF2B5EF4-FFF2-40B4-BE49-F238E27FC236}">
                <a16:creationId xmlns:a16="http://schemas.microsoft.com/office/drawing/2014/main" id="{2CAB3033-EC82-34A9-7973-5BD0CDC3E61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7">
            <a:extLst>
              <a:ext uri="{FF2B5EF4-FFF2-40B4-BE49-F238E27FC236}">
                <a16:creationId xmlns:a16="http://schemas.microsoft.com/office/drawing/2014/main" id="{E15AD0E9-82C1-0C41-04FD-A1916AD856E1}"/>
              </a:ext>
            </a:extLst>
          </p:cNvPr>
          <p:cNvSpPr>
            <a:spLocks noGrp="1"/>
          </p:cNvSpPr>
          <p:nvPr>
            <p:ph type="sldNum" sz="quarter" idx="12"/>
          </p:nvPr>
        </p:nvSpPr>
        <p:spPr/>
        <p:txBody>
          <a:bodyPr/>
          <a:lstStyle>
            <a:lvl1pPr>
              <a:defRPr/>
            </a:lvl1pPr>
          </a:lstStyle>
          <a:p>
            <a:pPr>
              <a:defRPr/>
            </a:pPr>
            <a:fld id="{B48135A1-D338-4D4A-BDDA-F0559A14A87B}" type="slidenum">
              <a:rPr lang="en-US" altLang="en-US"/>
              <a:pPr>
                <a:defRPr/>
              </a:pPr>
              <a:t>‹#›</a:t>
            </a:fld>
            <a:endParaRPr lang="en-US" altLang="en-US"/>
          </a:p>
        </p:txBody>
      </p:sp>
    </p:spTree>
    <p:extLst>
      <p:ext uri="{BB962C8B-B14F-4D97-AF65-F5344CB8AC3E}">
        <p14:creationId xmlns:p14="http://schemas.microsoft.com/office/powerpoint/2010/main" val="2835830695"/>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F4B7866A-2696-24B0-C21D-85607D15071F}"/>
              </a:ext>
            </a:extLst>
          </p:cNvPr>
          <p:cNvSpPr>
            <a:spLocks noGrp="1"/>
          </p:cNvSpPr>
          <p:nvPr>
            <p:ph type="dt" sz="half" idx="10"/>
          </p:nvPr>
        </p:nvSpPr>
        <p:spPr/>
        <p:txBody>
          <a:bodyPr/>
          <a:lstStyle>
            <a:lvl1pPr>
              <a:defRPr/>
            </a:lvl1pPr>
          </a:lstStyle>
          <a:p>
            <a:pPr>
              <a:defRPr/>
            </a:pPr>
            <a:fld id="{D9733CE1-8A0E-EB40-84DA-688DD9D25044}" type="datetimeFigureOut">
              <a:rPr lang="en-US" altLang="en-US"/>
              <a:pPr>
                <a:defRPr/>
              </a:pPr>
              <a:t>5/26/23</a:t>
            </a:fld>
            <a:endParaRPr lang="en-US" altLang="en-US"/>
          </a:p>
        </p:txBody>
      </p:sp>
      <p:sp>
        <p:nvSpPr>
          <p:cNvPr id="4" name="Footer Placeholder 21">
            <a:extLst>
              <a:ext uri="{FF2B5EF4-FFF2-40B4-BE49-F238E27FC236}">
                <a16:creationId xmlns:a16="http://schemas.microsoft.com/office/drawing/2014/main" id="{F2B2F2F7-2056-AB2D-6043-4A1D2801017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B9DA6D55-36E8-BE11-B4E1-4A4A5BBD11DC}"/>
              </a:ext>
            </a:extLst>
          </p:cNvPr>
          <p:cNvSpPr>
            <a:spLocks noGrp="1"/>
          </p:cNvSpPr>
          <p:nvPr>
            <p:ph type="sldNum" sz="quarter" idx="12"/>
          </p:nvPr>
        </p:nvSpPr>
        <p:spPr/>
        <p:txBody>
          <a:bodyPr/>
          <a:lstStyle>
            <a:lvl1pPr>
              <a:defRPr/>
            </a:lvl1pPr>
          </a:lstStyle>
          <a:p>
            <a:pPr>
              <a:defRPr/>
            </a:pPr>
            <a:fld id="{CD7386AF-324C-B946-9D49-4EA1C2C01F08}" type="slidenum">
              <a:rPr lang="en-US" altLang="en-US"/>
              <a:pPr>
                <a:defRPr/>
              </a:pPr>
              <a:t>‹#›</a:t>
            </a:fld>
            <a:endParaRPr lang="en-US" altLang="en-US"/>
          </a:p>
        </p:txBody>
      </p:sp>
    </p:spTree>
    <p:extLst>
      <p:ext uri="{BB962C8B-B14F-4D97-AF65-F5344CB8AC3E}">
        <p14:creationId xmlns:p14="http://schemas.microsoft.com/office/powerpoint/2010/main" val="892542447"/>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D13BC1C8-929D-70E5-258A-5AEAAD040B00}"/>
              </a:ext>
            </a:extLst>
          </p:cNvPr>
          <p:cNvSpPr>
            <a:spLocks noGrp="1"/>
          </p:cNvSpPr>
          <p:nvPr>
            <p:ph type="dt" sz="half" idx="10"/>
          </p:nvPr>
        </p:nvSpPr>
        <p:spPr/>
        <p:txBody>
          <a:bodyPr/>
          <a:lstStyle>
            <a:lvl1pPr>
              <a:defRPr/>
            </a:lvl1pPr>
          </a:lstStyle>
          <a:p>
            <a:pPr>
              <a:defRPr/>
            </a:pPr>
            <a:fld id="{AD961913-6141-5C4C-8FC4-EDEA6900EFEA}" type="datetimeFigureOut">
              <a:rPr lang="en-US" altLang="en-US"/>
              <a:pPr>
                <a:defRPr/>
              </a:pPr>
              <a:t>5/26/23</a:t>
            </a:fld>
            <a:endParaRPr lang="en-US" altLang="en-US"/>
          </a:p>
        </p:txBody>
      </p:sp>
      <p:sp>
        <p:nvSpPr>
          <p:cNvPr id="3" name="Footer Placeholder 21">
            <a:extLst>
              <a:ext uri="{FF2B5EF4-FFF2-40B4-BE49-F238E27FC236}">
                <a16:creationId xmlns:a16="http://schemas.microsoft.com/office/drawing/2014/main" id="{14AF4CE7-9465-CB78-CED2-7D8A6CBCCBF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E540755C-7724-67BE-BCB7-0F40E8BD01E2}"/>
              </a:ext>
            </a:extLst>
          </p:cNvPr>
          <p:cNvSpPr>
            <a:spLocks noGrp="1"/>
          </p:cNvSpPr>
          <p:nvPr>
            <p:ph type="sldNum" sz="quarter" idx="12"/>
          </p:nvPr>
        </p:nvSpPr>
        <p:spPr/>
        <p:txBody>
          <a:bodyPr/>
          <a:lstStyle>
            <a:lvl1pPr>
              <a:defRPr/>
            </a:lvl1pPr>
          </a:lstStyle>
          <a:p>
            <a:pPr>
              <a:defRPr/>
            </a:pPr>
            <a:fld id="{957CA35D-D228-3646-9C2F-B3815D1251D9}" type="slidenum">
              <a:rPr lang="en-US" altLang="en-US"/>
              <a:pPr>
                <a:defRPr/>
              </a:pPr>
              <a:t>‹#›</a:t>
            </a:fld>
            <a:endParaRPr lang="en-US" altLang="en-US"/>
          </a:p>
        </p:txBody>
      </p:sp>
    </p:spTree>
    <p:extLst>
      <p:ext uri="{BB962C8B-B14F-4D97-AF65-F5344CB8AC3E}">
        <p14:creationId xmlns:p14="http://schemas.microsoft.com/office/powerpoint/2010/main" val="2253924934"/>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1B66C7EF-CAB7-003F-F4C7-E262FA5F99F0}"/>
              </a:ext>
            </a:extLst>
          </p:cNvPr>
          <p:cNvSpPr>
            <a:spLocks noGrp="1"/>
          </p:cNvSpPr>
          <p:nvPr>
            <p:ph type="dt" sz="half" idx="10"/>
          </p:nvPr>
        </p:nvSpPr>
        <p:spPr/>
        <p:txBody>
          <a:bodyPr/>
          <a:lstStyle>
            <a:lvl1pPr>
              <a:defRPr/>
            </a:lvl1pPr>
          </a:lstStyle>
          <a:p>
            <a:pPr>
              <a:defRPr/>
            </a:pPr>
            <a:fld id="{3F49D9D6-6BE4-7048-84D2-C996E1BBD89B}" type="datetimeFigureOut">
              <a:rPr lang="en-US" altLang="en-US"/>
              <a:pPr>
                <a:defRPr/>
              </a:pPr>
              <a:t>5/26/23</a:t>
            </a:fld>
            <a:endParaRPr lang="en-US" altLang="en-US"/>
          </a:p>
        </p:txBody>
      </p:sp>
      <p:sp>
        <p:nvSpPr>
          <p:cNvPr id="6" name="Footer Placeholder 21">
            <a:extLst>
              <a:ext uri="{FF2B5EF4-FFF2-40B4-BE49-F238E27FC236}">
                <a16:creationId xmlns:a16="http://schemas.microsoft.com/office/drawing/2014/main" id="{CAAD1C80-9F8F-8612-F859-40B453B59F1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C428355F-7B59-35F1-B48B-6300C5D3732D}"/>
              </a:ext>
            </a:extLst>
          </p:cNvPr>
          <p:cNvSpPr>
            <a:spLocks noGrp="1"/>
          </p:cNvSpPr>
          <p:nvPr>
            <p:ph type="sldNum" sz="quarter" idx="12"/>
          </p:nvPr>
        </p:nvSpPr>
        <p:spPr/>
        <p:txBody>
          <a:bodyPr/>
          <a:lstStyle>
            <a:lvl1pPr>
              <a:defRPr/>
            </a:lvl1pPr>
          </a:lstStyle>
          <a:p>
            <a:pPr>
              <a:defRPr/>
            </a:pPr>
            <a:fld id="{C43CE988-EE15-0146-9D9F-AB4C536B9FE4}" type="slidenum">
              <a:rPr lang="en-US" altLang="en-US"/>
              <a:pPr>
                <a:defRPr/>
              </a:pPr>
              <a:t>‹#›</a:t>
            </a:fld>
            <a:endParaRPr lang="en-US" altLang="en-US"/>
          </a:p>
        </p:txBody>
      </p:sp>
    </p:spTree>
    <p:extLst>
      <p:ext uri="{BB962C8B-B14F-4D97-AF65-F5344CB8AC3E}">
        <p14:creationId xmlns:p14="http://schemas.microsoft.com/office/powerpoint/2010/main" val="1419266864"/>
      </p:ext>
    </p:extLst>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7E2F41C1-038F-7DBE-FA0B-72FCB0308812}"/>
              </a:ext>
            </a:extLst>
          </p:cNvPr>
          <p:cNvSpPr>
            <a:spLocks/>
          </p:cNvSpPr>
          <p:nvPr/>
        </p:nvSpPr>
        <p:spPr bwMode="auto">
          <a:xfrm rot="420000" flipV="1">
            <a:off x="3165475" y="1108075"/>
            <a:ext cx="5257800" cy="4114800"/>
          </a:xfrm>
          <a:custGeom>
            <a:avLst/>
            <a:gdLst>
              <a:gd name="T0" fmla="*/ 5257800 w 5257800"/>
              <a:gd name="T1" fmla="*/ 2057400 h 4114800"/>
              <a:gd name="T2" fmla="*/ 2628900 w 5257800"/>
              <a:gd name="T3" fmla="*/ 4114800 h 4114800"/>
              <a:gd name="T4" fmla="*/ 0 w 5257800"/>
              <a:gd name="T5" fmla="*/ 2057400 h 4114800"/>
              <a:gd name="T6" fmla="*/ 2628900 w 5257800"/>
              <a:gd name="T7" fmla="*/ 0 h 4114800"/>
              <a:gd name="T8" fmla="*/ 0 60000 65536"/>
              <a:gd name="T9" fmla="*/ 5898240 60000 65536"/>
              <a:gd name="T10" fmla="*/ 11796480 60000 65536"/>
              <a:gd name="T11" fmla="*/ 17694720 60000 65536"/>
              <a:gd name="T12" fmla="*/ 0 w 5257800"/>
              <a:gd name="T13" fmla="*/ 0 h 4114800"/>
              <a:gd name="T14" fmla="*/ 5182785 w 5257800"/>
              <a:gd name="T15" fmla="*/ 4114800 h 4114800"/>
            </a:gdLst>
            <a:ahLst/>
            <a:cxnLst>
              <a:cxn ang="T8">
                <a:pos x="T0" y="T1"/>
              </a:cxn>
              <a:cxn ang="T9">
                <a:pos x="T2" y="T3"/>
              </a:cxn>
              <a:cxn ang="T10">
                <a:pos x="T4" y="T5"/>
              </a:cxn>
              <a:cxn ang="T11">
                <a:pos x="T6" y="T7"/>
              </a:cxn>
            </a:cxnLst>
            <a:rect l="T12" t="T13" r="T14" b="T15"/>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blurRad="63500" dist="38500" dir="7500041" sx="98500" sy="100079" kx="99984" algn="tl" rotWithShape="0">
              <a:srgbClr val="000000">
                <a:alpha val="25000"/>
              </a:srgbClr>
            </a:outerShdw>
          </a:effectLst>
        </p:spPr>
        <p:txBody>
          <a:bodyPr anchor="ctr"/>
          <a:lstStyle/>
          <a:p>
            <a:pPr>
              <a:defRPr/>
            </a:pPr>
            <a:endParaRPr lang="en-US"/>
          </a:p>
        </p:txBody>
      </p:sp>
      <p:sp>
        <p:nvSpPr>
          <p:cNvPr id="6" name="Right Triangle 5">
            <a:extLst>
              <a:ext uri="{FF2B5EF4-FFF2-40B4-BE49-F238E27FC236}">
                <a16:creationId xmlns:a16="http://schemas.microsoft.com/office/drawing/2014/main" id="{17011760-A0E7-9A93-1CAF-59DE146EEC67}"/>
              </a:ext>
            </a:extLst>
          </p:cNvPr>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blurRad="63500" dist="6350" dir="12899787" algn="tl" rotWithShape="0">
              <a:srgbClr val="000000">
                <a:alpha val="46999"/>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7" name="Freeform 6">
            <a:extLst>
              <a:ext uri="{FF2B5EF4-FFF2-40B4-BE49-F238E27FC236}">
                <a16:creationId xmlns:a16="http://schemas.microsoft.com/office/drawing/2014/main" id="{C9BAE3F9-FD7C-0EE5-543E-6B1F852B64D3}"/>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a typeface="+mn-ea"/>
            </a:endParaRPr>
          </a:p>
        </p:txBody>
      </p:sp>
      <p:sp>
        <p:nvSpPr>
          <p:cNvPr id="8" name="Freeform 7">
            <a:extLst>
              <a:ext uri="{FF2B5EF4-FFF2-40B4-BE49-F238E27FC236}">
                <a16:creationId xmlns:a16="http://schemas.microsoft.com/office/drawing/2014/main" id="{2792D2EA-6BFA-E1FB-BE27-F89F705B3E62}"/>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a typeface="+mn-e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a:extLst>
              <a:ext uri="{FF2B5EF4-FFF2-40B4-BE49-F238E27FC236}">
                <a16:creationId xmlns:a16="http://schemas.microsoft.com/office/drawing/2014/main" id="{7E811071-7E1F-A9E5-38A1-EAA1A40E9E63}"/>
              </a:ext>
            </a:extLst>
          </p:cNvPr>
          <p:cNvSpPr>
            <a:spLocks noGrp="1"/>
          </p:cNvSpPr>
          <p:nvPr>
            <p:ph type="dt" sz="half" idx="10"/>
          </p:nvPr>
        </p:nvSpPr>
        <p:spPr/>
        <p:txBody>
          <a:bodyPr/>
          <a:lstStyle>
            <a:lvl1pPr>
              <a:defRPr/>
            </a:lvl1pPr>
          </a:lstStyle>
          <a:p>
            <a:pPr>
              <a:defRPr/>
            </a:pPr>
            <a:fld id="{BB7C2FAA-9F2F-F746-AF0A-ADF217E3589C}" type="datetimeFigureOut">
              <a:rPr lang="en-US" altLang="en-US"/>
              <a:pPr>
                <a:defRPr/>
              </a:pPr>
              <a:t>5/26/23</a:t>
            </a:fld>
            <a:endParaRPr lang="en-US" altLang="en-US"/>
          </a:p>
        </p:txBody>
      </p:sp>
      <p:sp>
        <p:nvSpPr>
          <p:cNvPr id="10" name="Footer Placeholder 5">
            <a:extLst>
              <a:ext uri="{FF2B5EF4-FFF2-40B4-BE49-F238E27FC236}">
                <a16:creationId xmlns:a16="http://schemas.microsoft.com/office/drawing/2014/main" id="{B59B78EB-DED2-71DE-DB00-690733695602}"/>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649AAE94-6927-5F30-D913-681F02F1131F}"/>
              </a:ext>
            </a:extLst>
          </p:cNvPr>
          <p:cNvSpPr>
            <a:spLocks noGrp="1"/>
          </p:cNvSpPr>
          <p:nvPr>
            <p:ph type="sldNum" sz="quarter" idx="12"/>
          </p:nvPr>
        </p:nvSpPr>
        <p:spPr>
          <a:xfrm>
            <a:off x="8077200" y="6356350"/>
            <a:ext cx="609600" cy="365125"/>
          </a:xfrm>
        </p:spPr>
        <p:txBody>
          <a:bodyPr/>
          <a:lstStyle>
            <a:lvl1pPr>
              <a:defRPr/>
            </a:lvl1pPr>
          </a:lstStyle>
          <a:p>
            <a:pPr>
              <a:defRPr/>
            </a:pPr>
            <a:fld id="{0C0AD6EE-D509-274E-AAD0-89F86580645F}" type="slidenum">
              <a:rPr lang="en-US" altLang="en-US"/>
              <a:pPr>
                <a:defRPr/>
              </a:pPr>
              <a:t>‹#›</a:t>
            </a:fld>
            <a:endParaRPr lang="en-US" altLang="en-US"/>
          </a:p>
        </p:txBody>
      </p:sp>
    </p:spTree>
    <p:extLst>
      <p:ext uri="{BB962C8B-B14F-4D97-AF65-F5344CB8AC3E}">
        <p14:creationId xmlns:p14="http://schemas.microsoft.com/office/powerpoint/2010/main" val="1977081471"/>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1ACD5D1-B2E8-3556-0CE6-D41E8F4655BC}"/>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a typeface="+mn-ea"/>
            </a:endParaRPr>
          </a:p>
        </p:txBody>
      </p:sp>
      <p:sp>
        <p:nvSpPr>
          <p:cNvPr id="8" name="Freeform 7">
            <a:extLst>
              <a:ext uri="{FF2B5EF4-FFF2-40B4-BE49-F238E27FC236}">
                <a16:creationId xmlns:a16="http://schemas.microsoft.com/office/drawing/2014/main" id="{0570F0AC-6274-8E7D-ACAD-0465D2A72662}"/>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a typeface="+mn-ea"/>
            </a:endParaRPr>
          </a:p>
        </p:txBody>
      </p:sp>
      <p:sp>
        <p:nvSpPr>
          <p:cNvPr id="1028" name="Title Placeholder 8">
            <a:extLst>
              <a:ext uri="{FF2B5EF4-FFF2-40B4-BE49-F238E27FC236}">
                <a16:creationId xmlns:a16="http://schemas.microsoft.com/office/drawing/2014/main" id="{3B1FADC0-4974-62C9-739C-810B8166F209}"/>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87B25A26-FA5B-7112-361C-ED93DDB74DFF}"/>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4D5C9CB8-BC1B-4EFF-A52C-D5576EF18EA7}"/>
              </a:ext>
            </a:extLst>
          </p:cNvPr>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eaLnBrk="1" hangingPunct="1">
              <a:defRPr sz="1200">
                <a:solidFill>
                  <a:srgbClr val="045C75"/>
                </a:solidFill>
                <a:latin typeface="Constantia" panose="02030602050306030303" pitchFamily="18" charset="0"/>
              </a:defRPr>
            </a:lvl1pPr>
          </a:lstStyle>
          <a:p>
            <a:pPr>
              <a:defRPr/>
            </a:pPr>
            <a:fld id="{215B29A3-C527-AB4D-A003-3AA9A44ED2A6}" type="datetimeFigureOut">
              <a:rPr lang="en-US" altLang="en-US"/>
              <a:pPr>
                <a:defRPr/>
              </a:pPr>
              <a:t>5/26/23</a:t>
            </a:fld>
            <a:endParaRPr lang="en-US" altLang="en-US"/>
          </a:p>
        </p:txBody>
      </p:sp>
      <p:sp>
        <p:nvSpPr>
          <p:cNvPr id="22" name="Footer Placeholder 21">
            <a:extLst>
              <a:ext uri="{FF2B5EF4-FFF2-40B4-BE49-F238E27FC236}">
                <a16:creationId xmlns:a16="http://schemas.microsoft.com/office/drawing/2014/main" id="{697AB34B-E3FF-8227-3D88-90C527448C5C}"/>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endParaRPr lang="en-US"/>
          </a:p>
        </p:txBody>
      </p:sp>
      <p:sp>
        <p:nvSpPr>
          <p:cNvPr id="18" name="Slide Number Placeholder 17">
            <a:extLst>
              <a:ext uri="{FF2B5EF4-FFF2-40B4-BE49-F238E27FC236}">
                <a16:creationId xmlns:a16="http://schemas.microsoft.com/office/drawing/2014/main" id="{2E3CD394-1DA0-46DB-4DBE-F35FEC5EB5C8}"/>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Constantia" panose="02030602050306030303" pitchFamily="18" charset="0"/>
              </a:defRPr>
            </a:lvl1pPr>
          </a:lstStyle>
          <a:p>
            <a:pPr>
              <a:defRPr/>
            </a:pPr>
            <a:fld id="{E83FCB85-5927-2645-8ACB-6E70A34C9B04}" type="slidenum">
              <a:rPr lang="en-US" altLang="en-US"/>
              <a:pPr>
                <a:defRPr/>
              </a:pPr>
              <a:t>‹#›</a:t>
            </a:fld>
            <a:endParaRPr lang="en-US" altLang="en-US"/>
          </a:p>
        </p:txBody>
      </p:sp>
      <p:grpSp>
        <p:nvGrpSpPr>
          <p:cNvPr id="1033" name="Group 1">
            <a:extLst>
              <a:ext uri="{FF2B5EF4-FFF2-40B4-BE49-F238E27FC236}">
                <a16:creationId xmlns:a16="http://schemas.microsoft.com/office/drawing/2014/main" id="{4970E36E-0E04-4CCD-76DA-E3D6EDB75AD3}"/>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AC50DF46-55BA-426A-7377-72BF2710E1BC}"/>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a typeface="+mn-ea"/>
              </a:endParaRPr>
            </a:p>
          </p:txBody>
        </p:sp>
        <p:sp>
          <p:nvSpPr>
            <p:cNvPr id="13" name="Freeform 12">
              <a:extLst>
                <a:ext uri="{FF2B5EF4-FFF2-40B4-BE49-F238E27FC236}">
                  <a16:creationId xmlns:a16="http://schemas.microsoft.com/office/drawing/2014/main" id="{A4DD9A34-65BB-F3E7-C766-9632B39AF932}"/>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a typeface="+mn-ea"/>
              </a:endParaRPr>
            </a:p>
          </p:txBody>
        </p:sp>
      </p:grpSp>
    </p:spTree>
  </p:cSld>
  <p:clrMap bg1="lt1" tx1="dk1" bg2="lt2" tx2="dk2" accent1="accent1" accent2="accent2" accent3="accent3" accent4="accent4" accent5="accent5" accent6="accent6" hlink="hlink" folHlink="folHlink"/>
  <p:sldLayoutIdLst>
    <p:sldLayoutId id="2147485041" r:id="rId1"/>
    <p:sldLayoutId id="2147485033" r:id="rId2"/>
    <p:sldLayoutId id="2147485042" r:id="rId3"/>
    <p:sldLayoutId id="2147485034" r:id="rId4"/>
    <p:sldLayoutId id="2147485035" r:id="rId5"/>
    <p:sldLayoutId id="2147485036" r:id="rId6"/>
    <p:sldLayoutId id="2147485037" r:id="rId7"/>
    <p:sldLayoutId id="2147485038" r:id="rId8"/>
    <p:sldLayoutId id="2147485043" r:id="rId9"/>
    <p:sldLayoutId id="2147485039" r:id="rId10"/>
    <p:sldLayoutId id="2147485040" r:id="rId11"/>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5000">
          <a:solidFill>
            <a:schemeClr val="tx2"/>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charset="0"/>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2" charset="2"/>
        <a:buChar char=""/>
        <a:defRPr sz="2600" kern="1200">
          <a:solidFill>
            <a:schemeClr val="tx1"/>
          </a:solidFill>
          <a:latin typeface="+mn-lt"/>
          <a:ea typeface="ＭＳ Ｐゴシック" charset="0"/>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pitchFamily="2" charset="2"/>
        <a:buChar char=""/>
        <a:defRPr sz="2400" kern="1200">
          <a:solidFill>
            <a:schemeClr val="tx1"/>
          </a:solidFill>
          <a:latin typeface="+mn-lt"/>
          <a:ea typeface="ＭＳ Ｐゴシック" charset="0"/>
          <a:cs typeface="+mn-cs"/>
        </a:defRPr>
      </a:lvl2pPr>
      <a:lvl3pPr marL="914400" indent="-246063" algn="l" rtl="0" eaLnBrk="0" fontAlgn="base" hangingPunct="0">
        <a:spcBef>
          <a:spcPct val="20000"/>
        </a:spcBef>
        <a:spcAft>
          <a:spcPct val="0"/>
        </a:spcAft>
        <a:buClr>
          <a:schemeClr val="accent2"/>
        </a:buClr>
        <a:buSzPct val="70000"/>
        <a:buFont typeface="Wingdings 2" pitchFamily="2" charset="2"/>
        <a:buChar char=""/>
        <a:defRPr sz="2100" kern="1200">
          <a:solidFill>
            <a:schemeClr val="tx1"/>
          </a:solidFill>
          <a:latin typeface="+mn-lt"/>
          <a:ea typeface="ＭＳ Ｐゴシック" charset="0"/>
          <a:cs typeface="+mn-cs"/>
        </a:defRPr>
      </a:lvl3pPr>
      <a:lvl4pPr marL="1187450" indent="-209550" algn="l" rtl="0" eaLnBrk="0" fontAlgn="base" hangingPunct="0">
        <a:spcBef>
          <a:spcPct val="20000"/>
        </a:spcBef>
        <a:spcAft>
          <a:spcPct val="0"/>
        </a:spcAft>
        <a:buClr>
          <a:srgbClr val="0BD0D9"/>
        </a:buClr>
        <a:buSzPct val="65000"/>
        <a:buFont typeface="Wingdings 2" pitchFamily="2" charset="2"/>
        <a:buChar char=""/>
        <a:defRPr sz="2000" kern="1200">
          <a:solidFill>
            <a:schemeClr val="tx1"/>
          </a:solidFill>
          <a:latin typeface="+mn-lt"/>
          <a:ea typeface="ＭＳ Ｐゴシック" charset="0"/>
          <a:cs typeface="+mn-cs"/>
        </a:defRPr>
      </a:lvl4pPr>
      <a:lvl5pPr marL="1462088" indent="-209550" algn="l" rtl="0" eaLnBrk="0" fontAlgn="base" hangingPunct="0">
        <a:spcBef>
          <a:spcPct val="20000"/>
        </a:spcBef>
        <a:spcAft>
          <a:spcPct val="0"/>
        </a:spcAft>
        <a:buClr>
          <a:srgbClr val="10CF9B"/>
        </a:buClr>
        <a:buSzPct val="65000"/>
        <a:buFont typeface="Wingdings 2" pitchFamily="2" charset="2"/>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bearlakekalkaska@gmail.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AE8E2-68C4-DB9D-B1C4-AEF3CF272459}"/>
              </a:ext>
            </a:extLst>
          </p:cNvPr>
          <p:cNvSpPr>
            <a:spLocks noGrp="1"/>
          </p:cNvSpPr>
          <p:nvPr>
            <p:ph type="ctrTitle"/>
          </p:nvPr>
        </p:nvSpPr>
        <p:spPr>
          <a:xfrm>
            <a:off x="381000" y="2209800"/>
            <a:ext cx="8153400" cy="2667000"/>
          </a:xfrm>
        </p:spPr>
        <p:txBody>
          <a:bodyPr/>
          <a:lstStyle/>
          <a:p>
            <a:pPr algn="ctr">
              <a:defRPr/>
            </a:pPr>
            <a:r>
              <a:rPr lang="en-US" dirty="0"/>
              <a:t>14</a:t>
            </a:r>
            <a:r>
              <a:rPr lang="en-US" baseline="30000" dirty="0"/>
              <a:t>th</a:t>
            </a:r>
            <a:r>
              <a:rPr lang="en-US" dirty="0"/>
              <a:t> Annual Meeting</a:t>
            </a:r>
            <a:br>
              <a:rPr lang="en-US" dirty="0"/>
            </a:br>
            <a:r>
              <a:rPr lang="en-US" dirty="0"/>
              <a:t>Bear Lake Association</a:t>
            </a:r>
            <a:br>
              <a:rPr lang="en-US" dirty="0"/>
            </a:br>
            <a:r>
              <a:rPr lang="en-US" dirty="0"/>
              <a:t>May 29, 2023,  10:00 AM</a:t>
            </a:r>
          </a:p>
        </p:txBody>
      </p:sp>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DE6C9862-C422-3673-82D5-C544B7CBCB90}"/>
              </a:ext>
            </a:extLst>
          </p:cNvPr>
          <p:cNvSpPr>
            <a:spLocks noGrp="1"/>
          </p:cNvSpPr>
          <p:nvPr>
            <p:ph type="title"/>
          </p:nvPr>
        </p:nvSpPr>
        <p:spPr>
          <a:xfrm>
            <a:off x="457200" y="704850"/>
            <a:ext cx="8229600" cy="993775"/>
          </a:xfrm>
        </p:spPr>
        <p:txBody>
          <a:bodyPr/>
          <a:lstStyle/>
          <a:p>
            <a:r>
              <a:rPr lang="en-US" altLang="en-US" sz="4400" dirty="0">
                <a:ea typeface="ＭＳ Ｐゴシック" panose="020B0600070205080204" pitchFamily="34" charset="-128"/>
              </a:rPr>
              <a:t>2022 CMLP Results – TSI</a:t>
            </a:r>
            <a:br>
              <a:rPr lang="en-US" altLang="en-US" dirty="0">
                <a:ea typeface="ＭＳ Ｐゴシック" panose="020B0600070205080204" pitchFamily="34" charset="-128"/>
              </a:rPr>
            </a:br>
            <a:r>
              <a:rPr lang="en-US" altLang="en-US" sz="3200" dirty="0">
                <a:ea typeface="ＭＳ Ｐゴシック" panose="020B0600070205080204" pitchFamily="34" charset="-128"/>
              </a:rPr>
              <a:t>Numerical Scale Indicating Nutrient Enrichment</a:t>
            </a:r>
            <a:endParaRPr lang="en-US" altLang="en-US" dirty="0">
              <a:ea typeface="ＭＳ Ｐゴシック" panose="020B0600070205080204" pitchFamily="34" charset="-128"/>
            </a:endParaRPr>
          </a:p>
        </p:txBody>
      </p:sp>
      <p:sp>
        <p:nvSpPr>
          <p:cNvPr id="25621" name="Rectangle 1">
            <a:extLst>
              <a:ext uri="{FF2B5EF4-FFF2-40B4-BE49-F238E27FC236}">
                <a16:creationId xmlns:a16="http://schemas.microsoft.com/office/drawing/2014/main" id="{2724B602-45A2-C164-8907-F68BA87517F0}"/>
              </a:ext>
            </a:extLst>
          </p:cNvPr>
          <p:cNvSpPr>
            <a:spLocks noChangeArrowheads="1"/>
          </p:cNvSpPr>
          <p:nvPr/>
        </p:nvSpPr>
        <p:spPr bwMode="auto">
          <a:xfrm>
            <a:off x="381000" y="2024341"/>
            <a:ext cx="81534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dirty="0">
                <a:latin typeface="Calibri" panose="020F0502020204030204" pitchFamily="34" charset="0"/>
              </a:rPr>
              <a:t>Average TSI                2022            2017-2021                   1975-2016</a:t>
            </a:r>
          </a:p>
          <a:p>
            <a:endParaRPr lang="en-US" altLang="en-US" sz="2400" dirty="0">
              <a:latin typeface="Calibri" panose="020F0502020204030204" pitchFamily="34" charset="0"/>
            </a:endParaRPr>
          </a:p>
          <a:p>
            <a:r>
              <a:rPr lang="en-US" altLang="en-US" sz="2400" b="1" dirty="0">
                <a:latin typeface="Calibri" panose="020F0502020204030204" pitchFamily="34" charset="0"/>
              </a:rPr>
              <a:t>Bear Lake                      31                      28                                 30</a:t>
            </a:r>
          </a:p>
          <a:p>
            <a:r>
              <a:rPr lang="en-US" altLang="en-US" sz="2400" dirty="0">
                <a:latin typeface="Calibri" panose="020F0502020204030204" pitchFamily="34" charset="0"/>
              </a:rPr>
              <a:t>All CMP Lakes               44                      40                                 43</a:t>
            </a:r>
          </a:p>
          <a:p>
            <a:endParaRPr lang="en-US" altLang="en-US" sz="2400" dirty="0">
              <a:latin typeface="Calibri" panose="020F0502020204030204" pitchFamily="34" charset="0"/>
            </a:endParaRPr>
          </a:p>
          <a:p>
            <a:r>
              <a:rPr lang="en-US" sz="2400" dirty="0">
                <a:effectLst/>
                <a:latin typeface="ArialMT"/>
              </a:rPr>
              <a:t>With an average TSI score of 31 based on 2022 Secchi transparency, chlorophyll-a, and summer total phosphorus data, this lake is rated as an oligotrophic lake. </a:t>
            </a:r>
            <a:endParaRPr lang="en-US" sz="3200" dirty="0"/>
          </a:p>
          <a:p>
            <a:r>
              <a:rPr lang="en-US" altLang="en-US" sz="2400" dirty="0"/>
              <a:t>                        </a:t>
            </a:r>
          </a:p>
        </p:txBody>
      </p:sp>
    </p:spTree>
    <p:extLst>
      <p:ext uri="{BB962C8B-B14F-4D97-AF65-F5344CB8AC3E}">
        <p14:creationId xmlns:p14="http://schemas.microsoft.com/office/powerpoint/2010/main" val="3675332118"/>
      </p:ext>
    </p:extLst>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CF663416-12AD-FE04-C1F5-EEF2C4F94077}"/>
              </a:ext>
            </a:extLst>
          </p:cNvPr>
          <p:cNvSpPr>
            <a:spLocks noGrp="1"/>
          </p:cNvSpPr>
          <p:nvPr>
            <p:ph type="title"/>
          </p:nvPr>
        </p:nvSpPr>
        <p:spPr>
          <a:xfrm>
            <a:off x="457200" y="704850"/>
            <a:ext cx="8229600" cy="819150"/>
          </a:xfrm>
        </p:spPr>
        <p:txBody>
          <a:bodyPr/>
          <a:lstStyle/>
          <a:p>
            <a:r>
              <a:rPr lang="en-US" altLang="en-US" sz="4400" dirty="0">
                <a:ea typeface="ＭＳ Ｐゴシック" panose="020B0600070205080204" pitchFamily="34" charset="-128"/>
              </a:rPr>
              <a:t>2022 CLMP Results</a:t>
            </a:r>
          </a:p>
        </p:txBody>
      </p:sp>
      <p:sp>
        <p:nvSpPr>
          <p:cNvPr id="26626" name="Content Placeholder 2">
            <a:extLst>
              <a:ext uri="{FF2B5EF4-FFF2-40B4-BE49-F238E27FC236}">
                <a16:creationId xmlns:a16="http://schemas.microsoft.com/office/drawing/2014/main" id="{AE193DDB-E669-1BC1-C67D-272F20143586}"/>
              </a:ext>
            </a:extLst>
          </p:cNvPr>
          <p:cNvSpPr>
            <a:spLocks noGrp="1"/>
          </p:cNvSpPr>
          <p:nvPr>
            <p:ph idx="1"/>
          </p:nvPr>
        </p:nvSpPr>
        <p:spPr/>
        <p:txBody>
          <a:bodyPr/>
          <a:lstStyle/>
          <a:p>
            <a:r>
              <a:rPr lang="en-US" altLang="en-US" sz="3200" b="1">
                <a:ea typeface="ＭＳ Ｐゴシック" panose="020B0600070205080204" pitchFamily="34" charset="-128"/>
              </a:rPr>
              <a:t>Oligotrophic: </a:t>
            </a:r>
            <a:r>
              <a:rPr lang="en-US" altLang="en-US" sz="3200">
                <a:ea typeface="ＭＳ Ｐゴシック" panose="020B0600070205080204" pitchFamily="34" charset="-128"/>
              </a:rPr>
              <a:t>Generally deep and clear lakes with little aquatic plant or algae growth. These lakes maintain sufficient dissolved oxygen in the cool, deep-bottom waters during late summer to support cold water fish, such as trout and whitefish. </a:t>
            </a:r>
          </a:p>
        </p:txBody>
      </p:sp>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77F4E7B1-FFC9-6110-6197-78F66999D2E0}"/>
              </a:ext>
            </a:extLst>
          </p:cNvPr>
          <p:cNvSpPr>
            <a:spLocks noGrp="1"/>
          </p:cNvSpPr>
          <p:nvPr>
            <p:ph type="title"/>
          </p:nvPr>
        </p:nvSpPr>
        <p:spPr>
          <a:xfrm>
            <a:off x="457200" y="704850"/>
            <a:ext cx="8229600" cy="666750"/>
          </a:xfrm>
        </p:spPr>
        <p:txBody>
          <a:bodyPr/>
          <a:lstStyle/>
          <a:p>
            <a:pPr eaLnBrk="1" hangingPunct="1"/>
            <a:r>
              <a:rPr lang="en-US" altLang="en-US" sz="4400">
                <a:ea typeface="ＭＳ Ｐゴシック" panose="020B0600070205080204" pitchFamily="34" charset="-128"/>
              </a:rPr>
              <a:t>Board of Directors Terms &amp; Voting</a:t>
            </a:r>
          </a:p>
        </p:txBody>
      </p:sp>
      <p:sp>
        <p:nvSpPr>
          <p:cNvPr id="27650" name="Content Placeholder 2">
            <a:extLst>
              <a:ext uri="{FF2B5EF4-FFF2-40B4-BE49-F238E27FC236}">
                <a16:creationId xmlns:a16="http://schemas.microsoft.com/office/drawing/2014/main" id="{25E96EC3-5F53-561C-32C0-C725D1CECB93}"/>
              </a:ext>
            </a:extLst>
          </p:cNvPr>
          <p:cNvSpPr>
            <a:spLocks noGrp="1"/>
          </p:cNvSpPr>
          <p:nvPr>
            <p:ph idx="1"/>
          </p:nvPr>
        </p:nvSpPr>
        <p:spPr>
          <a:xfrm>
            <a:off x="457200" y="1935163"/>
            <a:ext cx="8305800" cy="4541837"/>
          </a:xfrm>
        </p:spPr>
        <p:txBody>
          <a:bodyPr/>
          <a:lstStyle/>
          <a:p>
            <a:pPr eaLnBrk="1" hangingPunct="1"/>
            <a:r>
              <a:rPr lang="en-US" altLang="en-US" sz="2800" dirty="0">
                <a:ea typeface="ＭＳ Ｐゴシック" panose="020B0600070205080204" pitchFamily="34" charset="-128"/>
              </a:rPr>
              <a:t>Jeff’s 3-year term is completed.</a:t>
            </a:r>
          </a:p>
          <a:p>
            <a:pPr eaLnBrk="1" hangingPunct="1"/>
            <a:r>
              <a:rPr lang="en-US" altLang="en-US" sz="2800" dirty="0">
                <a:ea typeface="ＭＳ Ｐゴシック" panose="020B0600070205080204" pitchFamily="34" charset="-128"/>
              </a:rPr>
              <a:t>Approval of new directors requires a 2/3 majority vote from active members attending this meeting</a:t>
            </a:r>
            <a:r>
              <a:rPr lang="en-US" altLang="en-US" sz="2400" dirty="0">
                <a:ea typeface="ＭＳ Ｐゴシック" panose="020B0600070205080204" pitchFamily="34" charset="-128"/>
              </a:rPr>
              <a:t>.</a:t>
            </a:r>
          </a:p>
        </p:txBody>
      </p:sp>
    </p:spTree>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67855B81-2F83-5868-E7C6-CCFF024AC633}"/>
              </a:ext>
            </a:extLst>
          </p:cNvPr>
          <p:cNvSpPr>
            <a:spLocks noGrp="1"/>
          </p:cNvSpPr>
          <p:nvPr>
            <p:ph type="title"/>
          </p:nvPr>
        </p:nvSpPr>
        <p:spPr>
          <a:xfrm>
            <a:off x="457200" y="704850"/>
            <a:ext cx="8229600" cy="742950"/>
          </a:xfrm>
        </p:spPr>
        <p:txBody>
          <a:bodyPr/>
          <a:lstStyle/>
          <a:p>
            <a:pPr eaLnBrk="1" hangingPunct="1"/>
            <a:r>
              <a:rPr lang="en-US" altLang="en-US" sz="4400">
                <a:ea typeface="ＭＳ Ｐゴシック" panose="020B0600070205080204" pitchFamily="34" charset="-128"/>
              </a:rPr>
              <a:t>Treasurer's Report</a:t>
            </a:r>
          </a:p>
        </p:txBody>
      </p:sp>
      <p:sp>
        <p:nvSpPr>
          <p:cNvPr id="29698" name="Content Placeholder 1">
            <a:extLst>
              <a:ext uri="{FF2B5EF4-FFF2-40B4-BE49-F238E27FC236}">
                <a16:creationId xmlns:a16="http://schemas.microsoft.com/office/drawing/2014/main" id="{D6A2C8DA-F36E-227E-60E4-F5F1AB934A2B}"/>
              </a:ext>
            </a:extLst>
          </p:cNvPr>
          <p:cNvSpPr>
            <a:spLocks noGrp="1"/>
          </p:cNvSpPr>
          <p:nvPr>
            <p:ph idx="1"/>
          </p:nvPr>
        </p:nvSpPr>
        <p:spPr>
          <a:xfrm>
            <a:off x="457200" y="1828800"/>
            <a:ext cx="8382000" cy="4495800"/>
          </a:xfrm>
        </p:spPr>
        <p:txBody>
          <a:bodyPr/>
          <a:lstStyle/>
          <a:p>
            <a:pPr marL="0" indent="0">
              <a:buFont typeface="Wingdings 2" pitchFamily="2" charset="2"/>
              <a:buNone/>
            </a:pPr>
            <a:r>
              <a:rPr lang="en-US" altLang="en-US" sz="3000" dirty="0">
                <a:ea typeface="ＭＳ Ｐゴシック" panose="020B0600070205080204" pitchFamily="34" charset="-128"/>
              </a:rPr>
              <a:t>Special Assessment District Account</a:t>
            </a:r>
          </a:p>
          <a:p>
            <a:pPr marL="0" indent="0"/>
            <a:r>
              <a:rPr lang="en-US" altLang="en-US" sz="2400" dirty="0">
                <a:ea typeface="ＭＳ Ｐゴシック" panose="020B0600070205080204" pitchFamily="34" charset="-128"/>
              </a:rPr>
              <a:t>This year’s fee based on previous year’s expenses and this year’s estimated expenses - $22.00</a:t>
            </a:r>
          </a:p>
          <a:p>
            <a:pPr marL="0" indent="0"/>
            <a:r>
              <a:rPr lang="en-US" altLang="en-US" sz="2400" dirty="0">
                <a:ea typeface="ＭＳ Ｐゴシック" panose="020B0600070205080204" pitchFamily="34" charset="-128"/>
              </a:rPr>
              <a:t>Lake treatment expenses average about $4,700 per year</a:t>
            </a:r>
          </a:p>
          <a:p>
            <a:pPr marL="0" indent="0"/>
            <a:r>
              <a:rPr lang="en-US" altLang="en-US" sz="2400" dirty="0">
                <a:ea typeface="ＭＳ Ｐゴシック" panose="020B0600070205080204" pitchFamily="34" charset="-128"/>
              </a:rPr>
              <a:t>Administrative expenses average about $1,200 per year</a:t>
            </a:r>
          </a:p>
          <a:p>
            <a:pPr marL="0" indent="0"/>
            <a:r>
              <a:rPr lang="en-US" altLang="en-US" sz="2400" dirty="0">
                <a:ea typeface="ＭＳ Ｐゴシック" panose="020B0600070205080204" pitchFamily="34" charset="-128"/>
              </a:rPr>
              <a:t>Current balance </a:t>
            </a:r>
            <a:r>
              <a:rPr lang="mr-IN" altLang="en-US" sz="2400" dirty="0">
                <a:ea typeface="ＭＳ Ｐゴシック" panose="020B0600070205080204" pitchFamily="34" charset="-128"/>
              </a:rPr>
              <a:t>–</a:t>
            </a:r>
            <a:r>
              <a:rPr lang="en-US" altLang="en-US" sz="2400" dirty="0">
                <a:ea typeface="ＭＳ Ｐゴシック" panose="020B0600070205080204" pitchFamily="34" charset="-128"/>
              </a:rPr>
              <a:t> $8,009.75</a:t>
            </a:r>
          </a:p>
          <a:p>
            <a:pPr marL="0" indent="0">
              <a:buFont typeface="Wingdings 2" pitchFamily="2" charset="2"/>
              <a:buNone/>
            </a:pPr>
            <a:endParaRPr lang="en-US" altLang="en-US" sz="1200" dirty="0">
              <a:ea typeface="ＭＳ Ｐゴシック" panose="020B0600070205080204" pitchFamily="34" charset="-128"/>
            </a:endParaRPr>
          </a:p>
          <a:p>
            <a:pPr marL="0" indent="0">
              <a:buFont typeface="Wingdings 2" pitchFamily="2" charset="2"/>
              <a:buNone/>
            </a:pPr>
            <a:r>
              <a:rPr lang="en-US" altLang="en-US" sz="3000" dirty="0">
                <a:ea typeface="ＭＳ Ｐゴシック" panose="020B0600070205080204" pitchFamily="34" charset="-128"/>
              </a:rPr>
              <a:t>Lake Association Account</a:t>
            </a:r>
          </a:p>
          <a:p>
            <a:pPr marL="0" indent="0">
              <a:buFont typeface="Arial" panose="020B0604020202020204" pitchFamily="34" charset="0"/>
              <a:buChar char="•"/>
            </a:pPr>
            <a:r>
              <a:rPr lang="en-US" altLang="en-US" dirty="0">
                <a:ea typeface="ＭＳ Ｐゴシック" panose="020B0600070205080204" pitchFamily="34" charset="-128"/>
              </a:rPr>
              <a:t>$1,911.69 + $.00 (donations) - $8.98 (expenses) = $1,902.71</a:t>
            </a:r>
          </a:p>
        </p:txBody>
      </p:sp>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4FD4E0B4-C353-E9C0-1D73-D9D406DCD8DC}"/>
              </a:ext>
            </a:extLst>
          </p:cNvPr>
          <p:cNvSpPr>
            <a:spLocks noGrp="1"/>
          </p:cNvSpPr>
          <p:nvPr>
            <p:ph type="title"/>
          </p:nvPr>
        </p:nvSpPr>
        <p:spPr>
          <a:xfrm>
            <a:off x="457200" y="704850"/>
            <a:ext cx="8229600" cy="819150"/>
          </a:xfrm>
        </p:spPr>
        <p:txBody>
          <a:bodyPr/>
          <a:lstStyle/>
          <a:p>
            <a:r>
              <a:rPr lang="en-US" altLang="en-US" sz="4400">
                <a:ea typeface="ＭＳ Ｐゴシック" panose="020B0600070205080204" pitchFamily="34" charset="-128"/>
              </a:rPr>
              <a:t>Eurasian Water Milfoil</a:t>
            </a:r>
          </a:p>
        </p:txBody>
      </p:sp>
      <p:pic>
        <p:nvPicPr>
          <p:cNvPr id="31746" name="Content Placeholder 4" descr="A picture containing plant, vegetable&#10;&#10;Description automatically generated">
            <a:extLst>
              <a:ext uri="{FF2B5EF4-FFF2-40B4-BE49-F238E27FC236}">
                <a16:creationId xmlns:a16="http://schemas.microsoft.com/office/drawing/2014/main" id="{2F773945-E79F-E4E0-03CE-9BAD0A87EE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2133600"/>
            <a:ext cx="5715000" cy="3810000"/>
          </a:xfrm>
        </p:spPr>
      </p:pic>
      <p:pic>
        <p:nvPicPr>
          <p:cNvPr id="31747" name="Picture 6" descr="A picture containing plant, clipart&#10;&#10;Description automatically generated">
            <a:extLst>
              <a:ext uri="{FF2B5EF4-FFF2-40B4-BE49-F238E27FC236}">
                <a16:creationId xmlns:a16="http://schemas.microsoft.com/office/drawing/2014/main" id="{3B93795B-E18B-A2B8-F7CB-B07C5877C0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098550"/>
            <a:ext cx="3090863" cy="54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13890842-3915-CDC8-6FB1-A4DAB24EDBD8}"/>
              </a:ext>
            </a:extLst>
          </p:cNvPr>
          <p:cNvSpPr>
            <a:spLocks noGrp="1"/>
          </p:cNvSpPr>
          <p:nvPr>
            <p:ph type="title"/>
          </p:nvPr>
        </p:nvSpPr>
        <p:spPr>
          <a:xfrm>
            <a:off x="457200" y="704850"/>
            <a:ext cx="8229600" cy="819150"/>
          </a:xfrm>
        </p:spPr>
        <p:txBody>
          <a:bodyPr/>
          <a:lstStyle/>
          <a:p>
            <a:r>
              <a:rPr lang="en-US" altLang="en-US">
                <a:ea typeface="ＭＳ Ｐゴシック" panose="020B0600070205080204" pitchFamily="34" charset="-128"/>
              </a:rPr>
              <a:t>Purple Loosestrife</a:t>
            </a:r>
          </a:p>
        </p:txBody>
      </p:sp>
      <p:pic>
        <p:nvPicPr>
          <p:cNvPr id="32771" name="Content Placeholder 4" descr="A picture containing plant, flower, blazing star&#10;&#10;Description automatically generated">
            <a:extLst>
              <a:ext uri="{FF2B5EF4-FFF2-40B4-BE49-F238E27FC236}">
                <a16:creationId xmlns:a16="http://schemas.microsoft.com/office/drawing/2014/main" id="{5F424615-33A7-C1EF-7420-56E34745F3D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52400" y="1900238"/>
            <a:ext cx="5186363" cy="3890962"/>
          </a:xfrm>
        </p:spPr>
      </p:pic>
      <p:pic>
        <p:nvPicPr>
          <p:cNvPr id="32772" name="Picture 6" descr="A close up of a flower&#10;&#10;Description automatically generated with medium confidence">
            <a:extLst>
              <a:ext uri="{FF2B5EF4-FFF2-40B4-BE49-F238E27FC236}">
                <a16:creationId xmlns:a16="http://schemas.microsoft.com/office/drawing/2014/main" id="{65F5B9CD-9637-BA12-0408-48E6C23521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295400"/>
            <a:ext cx="3200400"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1954FAC0-E1F0-C361-7064-002E1C7A72E7}"/>
              </a:ext>
            </a:extLst>
          </p:cNvPr>
          <p:cNvSpPr>
            <a:spLocks noGrp="1"/>
          </p:cNvSpPr>
          <p:nvPr>
            <p:ph type="title"/>
          </p:nvPr>
        </p:nvSpPr>
        <p:spPr>
          <a:xfrm>
            <a:off x="914400" y="609600"/>
            <a:ext cx="8229600" cy="742950"/>
          </a:xfrm>
        </p:spPr>
        <p:txBody>
          <a:bodyPr/>
          <a:lstStyle/>
          <a:p>
            <a:r>
              <a:rPr lang="en-US" altLang="en-US" sz="4400">
                <a:ea typeface="ＭＳ Ｐゴシック" panose="020B0600070205080204" pitchFamily="34" charset="-128"/>
              </a:rPr>
              <a:t>Phragmites</a:t>
            </a:r>
          </a:p>
        </p:txBody>
      </p:sp>
      <p:pic>
        <p:nvPicPr>
          <p:cNvPr id="33794" name="Content Placeholder 4" descr="A close up of a plant&#10;&#10;Description automatically generated with low confidence">
            <a:extLst>
              <a:ext uri="{FF2B5EF4-FFF2-40B4-BE49-F238E27FC236}">
                <a16:creationId xmlns:a16="http://schemas.microsoft.com/office/drawing/2014/main" id="{6EEB469B-60D8-2AEF-8094-25E1802935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676400"/>
            <a:ext cx="4876800" cy="2876550"/>
          </a:xfrm>
        </p:spPr>
      </p:pic>
      <p:pic>
        <p:nvPicPr>
          <p:cNvPr id="33795" name="Picture 6" descr="A picture containing grass, outdoor, sky, plant&#10;&#10;Description automatically generated">
            <a:extLst>
              <a:ext uri="{FF2B5EF4-FFF2-40B4-BE49-F238E27FC236}">
                <a16:creationId xmlns:a16="http://schemas.microsoft.com/office/drawing/2014/main" id="{A2EBDEB0-32B7-7C79-D045-5EA971315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100" y="3124200"/>
            <a:ext cx="43815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77DB6046-0715-85ED-788A-CCD7FA023301}"/>
              </a:ext>
            </a:extLst>
          </p:cNvPr>
          <p:cNvSpPr>
            <a:spLocks noGrp="1"/>
          </p:cNvSpPr>
          <p:nvPr>
            <p:ph type="title"/>
          </p:nvPr>
        </p:nvSpPr>
        <p:spPr>
          <a:xfrm>
            <a:off x="419100" y="701675"/>
            <a:ext cx="8229600" cy="804863"/>
          </a:xfrm>
        </p:spPr>
        <p:txBody>
          <a:bodyPr/>
          <a:lstStyle/>
          <a:p>
            <a:r>
              <a:rPr lang="en-US" altLang="en-US" sz="4400">
                <a:ea typeface="ＭＳ Ｐゴシック" panose="020B0600070205080204" pitchFamily="34" charset="-128"/>
              </a:rPr>
              <a:t>Lake Water Levels – Historical</a:t>
            </a:r>
          </a:p>
        </p:txBody>
      </p:sp>
      <p:graphicFrame>
        <p:nvGraphicFramePr>
          <p:cNvPr id="4" name="Chart 3">
            <a:extLst>
              <a:ext uri="{FF2B5EF4-FFF2-40B4-BE49-F238E27FC236}">
                <a16:creationId xmlns:a16="http://schemas.microsoft.com/office/drawing/2014/main" id="{BC21584D-ABB8-81E3-89AD-61608ABE788C}"/>
              </a:ext>
            </a:extLst>
          </p:cNvPr>
          <p:cNvGraphicFramePr>
            <a:graphicFrameLocks/>
          </p:cNvGraphicFramePr>
          <p:nvPr/>
        </p:nvGraphicFramePr>
        <p:xfrm>
          <a:off x="228601" y="1506538"/>
          <a:ext cx="8686800" cy="5199061"/>
        </p:xfrm>
        <a:graphic>
          <a:graphicData uri="http://schemas.openxmlformats.org/drawingml/2006/chart">
            <c:chart xmlns:c="http://schemas.openxmlformats.org/drawingml/2006/chart" xmlns:r="http://schemas.openxmlformats.org/officeDocument/2006/relationships" r:id="rId3"/>
          </a:graphicData>
        </a:graphic>
      </p:graphicFrame>
      <p:sp>
        <p:nvSpPr>
          <p:cNvPr id="5" name="Down Arrow 4">
            <a:extLst>
              <a:ext uri="{FF2B5EF4-FFF2-40B4-BE49-F238E27FC236}">
                <a16:creationId xmlns:a16="http://schemas.microsoft.com/office/drawing/2014/main" id="{E0FD5D1A-30FF-9E47-5A5D-D6A108463155}"/>
              </a:ext>
            </a:extLst>
          </p:cNvPr>
          <p:cNvSpPr/>
          <p:nvPr/>
        </p:nvSpPr>
        <p:spPr>
          <a:xfrm rot="5400000">
            <a:off x="7924800" y="2971800"/>
            <a:ext cx="228600" cy="5334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solidFill>
                <a:srgbClr val="FF0000"/>
              </a:solidFill>
            </a:endParaRPr>
          </a:p>
        </p:txBody>
      </p:sp>
    </p:spTree>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BCC3-D9D3-3E1D-3356-7978EBD0D618}"/>
              </a:ext>
            </a:extLst>
          </p:cNvPr>
          <p:cNvSpPr>
            <a:spLocks noGrp="1"/>
          </p:cNvSpPr>
          <p:nvPr>
            <p:ph type="title"/>
          </p:nvPr>
        </p:nvSpPr>
        <p:spPr>
          <a:xfrm>
            <a:off x="457200" y="704850"/>
            <a:ext cx="2507059" cy="1962150"/>
          </a:xfrm>
        </p:spPr>
        <p:txBody>
          <a:bodyPr anchor="t">
            <a:noAutofit/>
          </a:bodyPr>
          <a:lstStyle/>
          <a:p>
            <a:pPr eaLnBrk="1" fontAlgn="auto" hangingPunct="1">
              <a:spcAft>
                <a:spcPts val="0"/>
              </a:spcAft>
              <a:defRPr/>
            </a:pPr>
            <a:r>
              <a:rPr lang="en-US" sz="4400" dirty="0">
                <a:ea typeface="+mj-ea"/>
                <a:cs typeface="+mj-cs"/>
              </a:rPr>
              <a:t>Fish </a:t>
            </a:r>
            <a:br>
              <a:rPr lang="en-US" sz="4400" dirty="0">
                <a:ea typeface="+mj-ea"/>
                <a:cs typeface="+mj-cs"/>
              </a:rPr>
            </a:br>
            <a:r>
              <a:rPr lang="en-US" sz="4400" dirty="0">
                <a:ea typeface="+mj-ea"/>
                <a:cs typeface="+mj-cs"/>
              </a:rPr>
              <a:t>Stockings</a:t>
            </a:r>
          </a:p>
        </p:txBody>
      </p:sp>
      <p:sp>
        <p:nvSpPr>
          <p:cNvPr id="37890" name="Content Placeholder 2">
            <a:extLst>
              <a:ext uri="{FF2B5EF4-FFF2-40B4-BE49-F238E27FC236}">
                <a16:creationId xmlns:a16="http://schemas.microsoft.com/office/drawing/2014/main" id="{6D0264FB-6A4D-9657-0BC7-41248866E3A4}"/>
              </a:ext>
            </a:extLst>
          </p:cNvPr>
          <p:cNvSpPr>
            <a:spLocks noGrp="1"/>
          </p:cNvSpPr>
          <p:nvPr>
            <p:ph idx="1"/>
          </p:nvPr>
        </p:nvSpPr>
        <p:spPr/>
        <p:txBody>
          <a:bodyPr/>
          <a:lstStyle/>
          <a:p>
            <a:pPr eaLnBrk="1" hangingPunct="1"/>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a:p>
            <a:pPr eaLnBrk="1" hangingPunct="1">
              <a:buFont typeface="Wingdings 2" pitchFamily="2" charset="2"/>
              <a:buNone/>
            </a:pPr>
            <a:endParaRPr lang="en-US" altLang="en-US" dirty="0">
              <a:ea typeface="ＭＳ Ｐゴシック" panose="020B0600070205080204" pitchFamily="34" charset="-128"/>
            </a:endParaRPr>
          </a:p>
          <a:p>
            <a:pPr eaLnBrk="1" hangingPunct="1">
              <a:buFont typeface="Wingdings 2" pitchFamily="2" charset="2"/>
              <a:buNone/>
            </a:pPr>
            <a:endParaRPr lang="en-US" altLang="en-US" dirty="0">
              <a:ea typeface="ＭＳ Ｐゴシック" panose="020B0600070205080204" pitchFamily="34" charset="-128"/>
            </a:endParaRPr>
          </a:p>
          <a:p>
            <a:pPr eaLnBrk="1" hangingPunct="1">
              <a:buFont typeface="Wingdings 2" pitchFamily="2" charset="2"/>
              <a:buNone/>
            </a:pPr>
            <a:endParaRPr lang="en-US" altLang="en-US" dirty="0">
              <a:ea typeface="ＭＳ Ｐゴシック" panose="020B0600070205080204" pitchFamily="34" charset="-128"/>
            </a:endParaRPr>
          </a:p>
          <a:p>
            <a:pPr lvl="1" eaLnBrk="1" hangingPunct="1"/>
            <a:r>
              <a:rPr lang="en-US" altLang="en-US" sz="3200" dirty="0">
                <a:ea typeface="ＭＳ Ｐゴシック" panose="020B0600070205080204" pitchFamily="34" charset="-128"/>
              </a:rPr>
              <a:t>Added April 18, 2023</a:t>
            </a:r>
          </a:p>
          <a:p>
            <a:pPr lvl="2" eaLnBrk="1" hangingPunct="1">
              <a:buFont typeface="Courier New" panose="02070309020205020404" pitchFamily="49" charset="0"/>
              <a:buChar char="o"/>
            </a:pPr>
            <a:r>
              <a:rPr lang="en-US" altLang="en-US" sz="3200" dirty="0">
                <a:ea typeface="ＭＳ Ｐゴシック" panose="020B0600070205080204" pitchFamily="34" charset="-128"/>
              </a:rPr>
              <a:t>4,800 rainbow trout averaging 7.8” </a:t>
            </a:r>
          </a:p>
          <a:p>
            <a:pPr lvl="2" eaLnBrk="1" hangingPunct="1">
              <a:buFont typeface="Courier New" panose="02070309020205020404" pitchFamily="49" charset="0"/>
              <a:buChar char="o"/>
            </a:pPr>
            <a:r>
              <a:rPr lang="en-US" altLang="en-US" sz="3200" dirty="0">
                <a:ea typeface="ＭＳ Ｐゴシック" panose="020B0600070205080204" pitchFamily="34" charset="-128"/>
              </a:rPr>
              <a:t>14,215 brown trout averaging 7.05”</a:t>
            </a:r>
          </a:p>
        </p:txBody>
      </p:sp>
      <p:pic>
        <p:nvPicPr>
          <p:cNvPr id="37896" name="Picture 8">
            <a:extLst>
              <a:ext uri="{FF2B5EF4-FFF2-40B4-BE49-F238E27FC236}">
                <a16:creationId xmlns:a16="http://schemas.microsoft.com/office/drawing/2014/main" id="{85F2E957-538A-0A4C-1A74-F5ED0CA6AF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799" y="477916"/>
            <a:ext cx="2971801" cy="3956295"/>
          </a:xfrm>
          <a:prstGeom prst="rect">
            <a:avLst/>
          </a:prstGeom>
          <a:noFill/>
          <a:extLst>
            <a:ext uri="{909E8E84-426E-40DD-AFC4-6F175D3DCCD1}">
              <a14:hiddenFill xmlns:a14="http://schemas.microsoft.com/office/drawing/2010/main">
                <a:solidFill>
                  <a:srgbClr val="FFFFFF"/>
                </a:solidFill>
              </a14:hiddenFill>
            </a:ext>
          </a:extLst>
        </p:spPr>
      </p:pic>
      <p:pic>
        <p:nvPicPr>
          <p:cNvPr id="37894" name="Picture 6">
            <a:extLst>
              <a:ext uri="{FF2B5EF4-FFF2-40B4-BE49-F238E27FC236}">
                <a16:creationId xmlns:a16="http://schemas.microsoft.com/office/drawing/2014/main" id="{AF2A01D1-A0A1-E891-3F27-E181E407DE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52400"/>
            <a:ext cx="4482353" cy="44823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8A6FA12F-A88D-ACA6-3B9C-5C5ABBF32379}"/>
              </a:ext>
            </a:extLst>
          </p:cNvPr>
          <p:cNvSpPr>
            <a:spLocks noGrp="1"/>
          </p:cNvSpPr>
          <p:nvPr>
            <p:ph type="title"/>
          </p:nvPr>
        </p:nvSpPr>
        <p:spPr>
          <a:xfrm>
            <a:off x="457200" y="704850"/>
            <a:ext cx="8229600" cy="666750"/>
          </a:xfrm>
        </p:spPr>
        <p:txBody>
          <a:bodyPr/>
          <a:lstStyle/>
          <a:p>
            <a:pPr eaLnBrk="1" hangingPunct="1"/>
            <a:r>
              <a:rPr lang="en-US" altLang="en-US" sz="4000">
                <a:ea typeface="ＭＳ Ｐゴシック" panose="020B0600070205080204" pitchFamily="34" charset="-128"/>
              </a:rPr>
              <a:t>Loon Report – Mary, The Loon Ranger</a:t>
            </a:r>
          </a:p>
        </p:txBody>
      </p:sp>
      <p:sp>
        <p:nvSpPr>
          <p:cNvPr id="6" name="TextBox 5">
            <a:extLst>
              <a:ext uri="{FF2B5EF4-FFF2-40B4-BE49-F238E27FC236}">
                <a16:creationId xmlns:a16="http://schemas.microsoft.com/office/drawing/2014/main" id="{200C115C-01CF-2918-1547-8D9329BC0441}"/>
              </a:ext>
            </a:extLst>
          </p:cNvPr>
          <p:cNvSpPr txBox="1"/>
          <p:nvPr/>
        </p:nvSpPr>
        <p:spPr>
          <a:xfrm>
            <a:off x="475128" y="5515784"/>
            <a:ext cx="7373472" cy="830997"/>
          </a:xfrm>
          <a:prstGeom prst="rect">
            <a:avLst/>
          </a:prstGeom>
          <a:noFill/>
        </p:spPr>
        <p:txBody>
          <a:bodyPr wrap="square">
            <a:spAutoFit/>
          </a:bodyPr>
          <a:lstStyle/>
          <a:p>
            <a:r>
              <a:rPr lang="en-US" sz="2400" dirty="0">
                <a:solidFill>
                  <a:schemeClr val="accent1"/>
                </a:solidFill>
              </a:rPr>
              <a:t>From Bear Lake Photojournalist, Kim Schneider </a:t>
            </a:r>
          </a:p>
          <a:p>
            <a:r>
              <a:rPr lang="en-US" sz="2400" dirty="0">
                <a:solidFill>
                  <a:schemeClr val="accent1"/>
                </a:solidFill>
              </a:rPr>
              <a:t>https://www.mibluemag.com/postcard-1/loon-love/</a:t>
            </a:r>
          </a:p>
        </p:txBody>
      </p:sp>
      <p:pic>
        <p:nvPicPr>
          <p:cNvPr id="39941" name="Picture 5">
            <a:extLst>
              <a:ext uri="{FF2B5EF4-FFF2-40B4-BE49-F238E27FC236}">
                <a16:creationId xmlns:a16="http://schemas.microsoft.com/office/drawing/2014/main" id="{68B86659-AA7D-BFAE-1780-9F2DB2FDA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3187"/>
            <a:ext cx="6203576" cy="39084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7C81842D-DE76-D883-6240-4954CC56F5AC}"/>
              </a:ext>
            </a:extLst>
          </p:cNvPr>
          <p:cNvSpPr>
            <a:spLocks noGrp="1"/>
          </p:cNvSpPr>
          <p:nvPr>
            <p:ph type="title"/>
          </p:nvPr>
        </p:nvSpPr>
        <p:spPr>
          <a:xfrm>
            <a:off x="457200" y="704850"/>
            <a:ext cx="8229600" cy="666750"/>
          </a:xfrm>
        </p:spPr>
        <p:txBody>
          <a:bodyPr/>
          <a:lstStyle/>
          <a:p>
            <a:r>
              <a:rPr lang="en-US" altLang="en-US" sz="4400">
                <a:ea typeface="ＭＳ Ｐゴシック" panose="020B0600070205080204" pitchFamily="34" charset="-128"/>
              </a:rPr>
              <a:t>New Members</a:t>
            </a:r>
          </a:p>
        </p:txBody>
      </p:sp>
      <p:sp>
        <p:nvSpPr>
          <p:cNvPr id="17410" name="Content Placeholder 2">
            <a:extLst>
              <a:ext uri="{FF2B5EF4-FFF2-40B4-BE49-F238E27FC236}">
                <a16:creationId xmlns:a16="http://schemas.microsoft.com/office/drawing/2014/main" id="{1CB4FDBB-E8AF-1FAA-A3DB-23FD58EBAADA}"/>
              </a:ext>
            </a:extLst>
          </p:cNvPr>
          <p:cNvSpPr>
            <a:spLocks noGrp="1"/>
          </p:cNvSpPr>
          <p:nvPr>
            <p:ph idx="1"/>
          </p:nvPr>
        </p:nvSpPr>
        <p:spPr/>
        <p:txBody>
          <a:bodyPr/>
          <a:lstStyle/>
          <a:p>
            <a:r>
              <a:rPr lang="en-US" altLang="en-US" sz="2800">
                <a:ea typeface="ＭＳ Ｐゴシック" panose="020B0600070205080204" pitchFamily="34" charset="-128"/>
              </a:rPr>
              <a:t>Welcome and please introduce yourselves </a:t>
            </a:r>
          </a:p>
        </p:txBody>
      </p:sp>
    </p:spTree>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69413D47-0AD2-22FC-DD1F-A94ED37EDBC8}"/>
              </a:ext>
            </a:extLst>
          </p:cNvPr>
          <p:cNvSpPr>
            <a:spLocks noGrp="1"/>
          </p:cNvSpPr>
          <p:nvPr>
            <p:ph type="title"/>
          </p:nvPr>
        </p:nvSpPr>
        <p:spPr>
          <a:xfrm>
            <a:off x="457200" y="704850"/>
            <a:ext cx="8229600" cy="666750"/>
          </a:xfrm>
        </p:spPr>
        <p:txBody>
          <a:bodyPr/>
          <a:lstStyle/>
          <a:p>
            <a:r>
              <a:rPr lang="en-US" altLang="en-US" sz="4400">
                <a:ea typeface="ＭＳ Ｐゴシック" panose="020B0600070205080204" pitchFamily="34" charset="-128"/>
              </a:rPr>
              <a:t>What You Can Do</a:t>
            </a:r>
          </a:p>
        </p:txBody>
      </p:sp>
      <p:sp>
        <p:nvSpPr>
          <p:cNvPr id="41986" name="Content Placeholder 2">
            <a:extLst>
              <a:ext uri="{FF2B5EF4-FFF2-40B4-BE49-F238E27FC236}">
                <a16:creationId xmlns:a16="http://schemas.microsoft.com/office/drawing/2014/main" id="{190F449D-BAE8-E8D1-9A9E-F703D03305CD}"/>
              </a:ext>
            </a:extLst>
          </p:cNvPr>
          <p:cNvSpPr>
            <a:spLocks noGrp="1"/>
          </p:cNvSpPr>
          <p:nvPr>
            <p:ph idx="1"/>
          </p:nvPr>
        </p:nvSpPr>
        <p:spPr>
          <a:xfrm>
            <a:off x="457200" y="1524000"/>
            <a:ext cx="8686800" cy="5105400"/>
          </a:xfrm>
        </p:spPr>
        <p:txBody>
          <a:bodyPr/>
          <a:lstStyle/>
          <a:p>
            <a:r>
              <a:rPr lang="en-US" altLang="en-US" dirty="0">
                <a:ea typeface="ＭＳ Ｐゴシック" panose="020B0600070205080204" pitchFamily="34" charset="-128"/>
              </a:rPr>
              <a:t>Stay committed to a healthy lake</a:t>
            </a:r>
          </a:p>
          <a:p>
            <a:r>
              <a:rPr lang="en-US" altLang="en-US" dirty="0">
                <a:ea typeface="ＭＳ Ｐゴシック" panose="020B0600070205080204" pitchFamily="34" charset="-128"/>
              </a:rPr>
              <a:t>RAKE-THE-LAKE</a:t>
            </a:r>
          </a:p>
          <a:p>
            <a:r>
              <a:rPr lang="en-US" altLang="en-US" dirty="0">
                <a:ea typeface="ＭＳ Ｐゴシック" panose="020B0600070205080204" pitchFamily="34" charset="-128"/>
              </a:rPr>
              <a:t>Naturalize your shorelines</a:t>
            </a:r>
          </a:p>
          <a:p>
            <a:r>
              <a:rPr lang="en-US" altLang="en-US" dirty="0">
                <a:ea typeface="ＭＳ Ｐゴシック" panose="020B0600070205080204" pitchFamily="34" charset="-128"/>
              </a:rPr>
              <a:t>Clean boats &amp; trailers before launching </a:t>
            </a:r>
            <a:r>
              <a:rPr lang="mr-IN" altLang="en-US" dirty="0">
                <a:ea typeface="ＭＳ Ｐゴシック" panose="020B0600070205080204" pitchFamily="34" charset="-128"/>
              </a:rPr>
              <a:t>–</a:t>
            </a:r>
            <a:r>
              <a:rPr lang="en-US" altLang="en-US" dirty="0">
                <a:ea typeface="ＭＳ Ｐゴシック" panose="020B0600070205080204" pitchFamily="34" charset="-128"/>
              </a:rPr>
              <a:t> it’s the law</a:t>
            </a:r>
          </a:p>
          <a:p>
            <a:r>
              <a:rPr lang="en-US" altLang="en-US" dirty="0">
                <a:ea typeface="ＭＳ Ｐゴシック" panose="020B0600070205080204" pitchFamily="34" charset="-128"/>
              </a:rPr>
              <a:t>Check your septic system &amp; keep them functioning well</a:t>
            </a:r>
          </a:p>
          <a:p>
            <a:r>
              <a:rPr lang="en-US" altLang="en-US" dirty="0">
                <a:ea typeface="ＭＳ Ｐゴシック" panose="020B0600070205080204" pitchFamily="34" charset="-128"/>
              </a:rPr>
              <a:t>High speed/wake boating only from 11 am – 7:30 pm </a:t>
            </a:r>
          </a:p>
          <a:p>
            <a:r>
              <a:rPr lang="en-US" altLang="en-US" dirty="0">
                <a:ea typeface="ＭＳ Ｐゴシック" panose="020B0600070205080204" pitchFamily="34" charset="-128"/>
              </a:rPr>
              <a:t>Wave energy causes erosion and nutrient dump.  We advise travel more than 300’ from end of docks/rafts.</a:t>
            </a:r>
          </a:p>
          <a:p>
            <a:r>
              <a:rPr lang="en-US" altLang="en-US" dirty="0">
                <a:ea typeface="ＭＳ Ｐゴシック" panose="020B0600070205080204" pitchFamily="34" charset="-128"/>
              </a:rPr>
              <a:t>Do not feed the ducks</a:t>
            </a:r>
          </a:p>
          <a:p>
            <a:r>
              <a:rPr lang="en-US" altLang="en-US" dirty="0">
                <a:ea typeface="ＭＳ Ｐゴシック" panose="020B0600070205080204" pitchFamily="34" charset="-128"/>
              </a:rPr>
              <a:t>Protect our loons </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Tree>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892E0-90EB-115F-126C-6BF275BB8ED5}"/>
              </a:ext>
            </a:extLst>
          </p:cNvPr>
          <p:cNvSpPr>
            <a:spLocks noGrp="1"/>
          </p:cNvSpPr>
          <p:nvPr>
            <p:ph type="title"/>
          </p:nvPr>
        </p:nvSpPr>
        <p:spPr>
          <a:xfrm>
            <a:off x="457200" y="704850"/>
            <a:ext cx="8229600" cy="666750"/>
          </a:xfrm>
        </p:spPr>
        <p:txBody>
          <a:bodyPr>
            <a:normAutofit fontScale="90000"/>
          </a:bodyPr>
          <a:lstStyle/>
          <a:p>
            <a:pPr eaLnBrk="1" fontAlgn="auto" hangingPunct="1">
              <a:spcAft>
                <a:spcPts val="0"/>
              </a:spcAft>
              <a:defRPr/>
            </a:pPr>
            <a:r>
              <a:rPr lang="en-US" sz="4400" dirty="0">
                <a:ea typeface="+mj-ea"/>
                <a:cs typeface="+mj-cs"/>
              </a:rPr>
              <a:t>Adjourn</a:t>
            </a:r>
          </a:p>
        </p:txBody>
      </p:sp>
      <p:sp>
        <p:nvSpPr>
          <p:cNvPr id="43010" name="Content Placeholder 2">
            <a:extLst>
              <a:ext uri="{FF2B5EF4-FFF2-40B4-BE49-F238E27FC236}">
                <a16:creationId xmlns:a16="http://schemas.microsoft.com/office/drawing/2014/main" id="{447AC62F-2000-6DEE-F0F7-BC373E5A60FF}"/>
              </a:ext>
            </a:extLst>
          </p:cNvPr>
          <p:cNvSpPr>
            <a:spLocks noGrp="1"/>
          </p:cNvSpPr>
          <p:nvPr>
            <p:ph idx="1"/>
          </p:nvPr>
        </p:nvSpPr>
        <p:spPr>
          <a:xfrm>
            <a:off x="457200" y="1600200"/>
            <a:ext cx="8229600" cy="4876800"/>
          </a:xfrm>
        </p:spPr>
        <p:txBody>
          <a:bodyPr/>
          <a:lstStyle/>
          <a:p>
            <a:pPr eaLnBrk="1" hangingPunct="1"/>
            <a:r>
              <a:rPr lang="en-US" altLang="en-US" sz="2800" dirty="0">
                <a:ea typeface="ＭＳ Ｐゴシック" panose="020B0600070205080204" pitchFamily="34" charset="-128"/>
              </a:rPr>
              <a:t>Q &amp; A: email – </a:t>
            </a:r>
            <a:r>
              <a:rPr lang="en-US" altLang="en-US" sz="2800" dirty="0">
                <a:solidFill>
                  <a:schemeClr val="accent1"/>
                </a:solidFill>
                <a:ea typeface="ＭＳ Ｐゴシック" panose="020B0600070205080204" pitchFamily="34" charset="-128"/>
                <a:hlinkClick r:id="rId3">
                  <a:extLst>
                    <a:ext uri="{A12FA001-AC4F-418D-AE19-62706E023703}">
                      <ahyp:hlinkClr xmlns:ahyp="http://schemas.microsoft.com/office/drawing/2018/hyperlinkcolor" val="tx"/>
                    </a:ext>
                  </a:extLst>
                </a:hlinkClick>
              </a:rPr>
              <a:t>bearlakekalkaska@gmail.com</a:t>
            </a:r>
            <a:endParaRPr lang="en-US" altLang="en-US" sz="2800" dirty="0">
              <a:solidFill>
                <a:schemeClr val="accent1"/>
              </a:solidFill>
              <a:ea typeface="ＭＳ Ｐゴシック" panose="020B0600070205080204" pitchFamily="34" charset="-128"/>
            </a:endParaRPr>
          </a:p>
          <a:p>
            <a:pPr eaLnBrk="1" hangingPunct="1"/>
            <a:r>
              <a:rPr lang="en-US" altLang="en-US" sz="2800" dirty="0">
                <a:ea typeface="ＭＳ Ｐゴシック" panose="020B0600070205080204" pitchFamily="34" charset="-128"/>
              </a:rPr>
              <a:t>Community Cards</a:t>
            </a:r>
          </a:p>
          <a:p>
            <a:pPr eaLnBrk="1" hangingPunct="1"/>
            <a:r>
              <a:rPr lang="en-US" altLang="en-US" sz="2800" dirty="0">
                <a:ea typeface="ＭＳ Ｐゴシック" panose="020B0600070205080204" pitchFamily="34" charset="-128"/>
              </a:rPr>
              <a:t>Minutes, presentation and 2022 CLMP Report to be posted on website – </a:t>
            </a:r>
            <a:r>
              <a:rPr lang="en-US" altLang="en-US" sz="2800" dirty="0" err="1">
                <a:ea typeface="ＭＳ Ｐゴシック" panose="020B0600070205080204" pitchFamily="34" charset="-128"/>
              </a:rPr>
              <a:t>bearlakeassoc.com</a:t>
            </a:r>
            <a:endParaRPr lang="en-US" altLang="en-US" sz="2800" dirty="0">
              <a:ea typeface="ＭＳ Ｐゴシック" panose="020B0600070205080204" pitchFamily="34" charset="-128"/>
            </a:endParaRPr>
          </a:p>
          <a:p>
            <a:pPr eaLnBrk="1" hangingPunct="1"/>
            <a:r>
              <a:rPr lang="en-US" altLang="en-US" sz="2800" dirty="0">
                <a:ea typeface="ＭＳ Ｐゴシック" panose="020B0600070205080204" pitchFamily="34" charset="-128"/>
              </a:rPr>
              <a:t>Sign-up for automatic email notes</a:t>
            </a:r>
          </a:p>
          <a:p>
            <a:pPr eaLnBrk="1" hangingPunct="1"/>
            <a:r>
              <a:rPr lang="en-US" altLang="en-US" sz="2800" dirty="0">
                <a:ea typeface="ＭＳ Ｐゴシック" panose="020B0600070205080204" pitchFamily="34" charset="-128"/>
              </a:rPr>
              <a:t>Quick Reminders:</a:t>
            </a:r>
          </a:p>
          <a:p>
            <a:pPr lvl="1" eaLnBrk="1" hangingPunct="1">
              <a:buFont typeface="Courier New" panose="02070309020205020404" pitchFamily="49" charset="0"/>
              <a:buChar char="o"/>
            </a:pPr>
            <a:endParaRPr lang="en-US" altLang="en-US" sz="2600" dirty="0">
              <a:ea typeface="ＭＳ Ｐゴシック" panose="020B0600070205080204" pitchFamily="34" charset="-128"/>
            </a:endParaRPr>
          </a:p>
        </p:txBody>
      </p:sp>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28B96-49D0-65CA-5494-0F668DB0C07A}"/>
              </a:ext>
            </a:extLst>
          </p:cNvPr>
          <p:cNvSpPr>
            <a:spLocks noGrp="1"/>
          </p:cNvSpPr>
          <p:nvPr>
            <p:ph type="title"/>
          </p:nvPr>
        </p:nvSpPr>
        <p:spPr>
          <a:xfrm>
            <a:off x="381000" y="228600"/>
            <a:ext cx="8229600" cy="563563"/>
          </a:xfrm>
        </p:spPr>
        <p:txBody>
          <a:bodyPr>
            <a:noAutofit/>
          </a:bodyPr>
          <a:lstStyle/>
          <a:p>
            <a:pPr eaLnBrk="1" fontAlgn="auto" hangingPunct="1">
              <a:spcAft>
                <a:spcPts val="0"/>
              </a:spcAft>
              <a:defRPr/>
            </a:pPr>
            <a:r>
              <a:rPr lang="en-US" sz="4400" dirty="0">
                <a:ea typeface="+mj-ea"/>
                <a:cs typeface="+mj-cs"/>
              </a:rPr>
              <a:t>Agenda</a:t>
            </a:r>
          </a:p>
        </p:txBody>
      </p:sp>
      <p:sp>
        <p:nvSpPr>
          <p:cNvPr id="18434" name="Content Placeholder 2">
            <a:extLst>
              <a:ext uri="{FF2B5EF4-FFF2-40B4-BE49-F238E27FC236}">
                <a16:creationId xmlns:a16="http://schemas.microsoft.com/office/drawing/2014/main" id="{64DA999B-7883-A93E-13A8-D2A372310CC0}"/>
              </a:ext>
            </a:extLst>
          </p:cNvPr>
          <p:cNvSpPr>
            <a:spLocks noGrp="1"/>
          </p:cNvSpPr>
          <p:nvPr>
            <p:ph idx="1"/>
          </p:nvPr>
        </p:nvSpPr>
        <p:spPr>
          <a:xfrm>
            <a:off x="152400" y="1011238"/>
            <a:ext cx="8610600" cy="5575300"/>
          </a:xfrm>
        </p:spPr>
        <p:txBody>
          <a:bodyPr/>
          <a:lstStyle/>
          <a:p>
            <a:pPr>
              <a:defRPr/>
            </a:pPr>
            <a:r>
              <a:rPr lang="en-US" altLang="en-US" sz="1600" b="1" dirty="0">
                <a:ea typeface="ＭＳ Ｐゴシック" panose="020B0600070205080204" pitchFamily="34" charset="-128"/>
              </a:rPr>
              <a:t>Welcome</a:t>
            </a:r>
          </a:p>
          <a:p>
            <a:pPr lvl="1">
              <a:buFont typeface="Courier New" panose="02070309020205020404" pitchFamily="49" charset="0"/>
              <a:buChar char="o"/>
              <a:defRPr/>
            </a:pPr>
            <a:r>
              <a:rPr lang="en-US" altLang="en-US" sz="1600" dirty="0">
                <a:ea typeface="ＭＳ Ｐゴシック" panose="020B0600070205080204" pitchFamily="34" charset="-128"/>
              </a:rPr>
              <a:t>Int</a:t>
            </a:r>
            <a:r>
              <a:rPr lang="en-US" altLang="en-US" sz="1400" b="1" dirty="0">
                <a:ea typeface="ＭＳ Ｐゴシック" panose="020B0600070205080204" pitchFamily="34" charset="-128"/>
              </a:rPr>
              <a:t>roductions</a:t>
            </a:r>
          </a:p>
          <a:p>
            <a:pPr>
              <a:defRPr/>
            </a:pPr>
            <a:r>
              <a:rPr lang="en-US" altLang="en-US" sz="1600" b="1" dirty="0">
                <a:ea typeface="ＭＳ Ｐゴシック" panose="020B0600070205080204" pitchFamily="34" charset="-128"/>
              </a:rPr>
              <a:t>Health of Bear Lake</a:t>
            </a:r>
          </a:p>
          <a:p>
            <a:pPr lvl="1">
              <a:buFont typeface="Courier New" panose="02070309020205020404" pitchFamily="49" charset="0"/>
              <a:buChar char="o"/>
              <a:defRPr/>
            </a:pPr>
            <a:r>
              <a:rPr lang="en-US" altLang="en-US" sz="1600" dirty="0">
                <a:ea typeface="ＭＳ Ｐゴシック" panose="020B0600070205080204" pitchFamily="34" charset="-128"/>
              </a:rPr>
              <a:t>2022 PLM Survey Results &amp; Notes</a:t>
            </a:r>
          </a:p>
          <a:p>
            <a:pPr lvl="1">
              <a:buFont typeface="Courier New" panose="02070309020205020404" pitchFamily="49" charset="0"/>
              <a:buChar char="o"/>
              <a:defRPr/>
            </a:pPr>
            <a:r>
              <a:rPr lang="en-US" altLang="en-US" sz="1600" dirty="0">
                <a:ea typeface="ＭＳ Ｐゴシック" panose="020B0600070205080204" pitchFamily="34" charset="-128"/>
              </a:rPr>
              <a:t>2022 Au Sable Institute Results</a:t>
            </a:r>
          </a:p>
          <a:p>
            <a:pPr lvl="1">
              <a:buFont typeface="Courier New" panose="02070309020205020404" pitchFamily="49" charset="0"/>
              <a:buChar char="o"/>
              <a:defRPr/>
            </a:pPr>
            <a:r>
              <a:rPr lang="en-US" altLang="en-US" sz="1600" dirty="0">
                <a:ea typeface="ＭＳ Ｐゴシック" panose="020B0600070205080204" pitchFamily="34" charset="-128"/>
              </a:rPr>
              <a:t>2022 CLMP Results – Craig O’Brien</a:t>
            </a:r>
          </a:p>
          <a:p>
            <a:pPr>
              <a:defRPr/>
            </a:pPr>
            <a:r>
              <a:rPr lang="en-US" altLang="en-US" sz="1600" b="1" dirty="0">
                <a:ea typeface="ＭＳ Ｐゴシック" panose="020B0600070205080204" pitchFamily="34" charset="-128"/>
              </a:rPr>
              <a:t>Board of Directors Terms &amp; Members Voting</a:t>
            </a:r>
          </a:p>
          <a:p>
            <a:pPr lvl="1">
              <a:buFont typeface="Courier New" panose="02070309020205020404" pitchFamily="49" charset="0"/>
              <a:buChar char="o"/>
              <a:defRPr/>
            </a:pPr>
            <a:r>
              <a:rPr lang="en-US" altLang="en-US" sz="1600" dirty="0">
                <a:ea typeface="ＭＳ Ｐゴシック" panose="020B0600070205080204" pitchFamily="34" charset="-128"/>
              </a:rPr>
              <a:t>Jeff Shull has completed his term</a:t>
            </a:r>
          </a:p>
          <a:p>
            <a:pPr>
              <a:defRPr/>
            </a:pPr>
            <a:r>
              <a:rPr lang="en-US" altLang="en-US" sz="1600" b="1" dirty="0">
                <a:ea typeface="ＭＳ Ｐゴシック" panose="020B0600070205080204" pitchFamily="34" charset="-128"/>
              </a:rPr>
              <a:t>Treasurer's Report</a:t>
            </a:r>
          </a:p>
          <a:p>
            <a:pPr lvl="1">
              <a:buFont typeface="Courier New" panose="02070309020205020404" pitchFamily="49" charset="0"/>
              <a:buChar char="o"/>
              <a:defRPr/>
            </a:pPr>
            <a:r>
              <a:rPr lang="en-US" altLang="en-US" sz="1600" dirty="0">
                <a:ea typeface="ＭＳ Ｐゴシック" panose="020B0600070205080204" pitchFamily="34" charset="-128"/>
              </a:rPr>
              <a:t>Association Account</a:t>
            </a:r>
          </a:p>
          <a:p>
            <a:pPr lvl="1">
              <a:buFont typeface="Courier New" panose="02070309020205020404" pitchFamily="49" charset="0"/>
              <a:buChar char="o"/>
              <a:defRPr/>
            </a:pPr>
            <a:r>
              <a:rPr lang="en-US" altLang="en-US" sz="1600" dirty="0">
                <a:ea typeface="ＭＳ Ｐゴシック" panose="020B0600070205080204" pitchFamily="34" charset="-128"/>
              </a:rPr>
              <a:t>SAD Account</a:t>
            </a:r>
          </a:p>
          <a:p>
            <a:pPr>
              <a:defRPr/>
            </a:pPr>
            <a:r>
              <a:rPr lang="en-US" altLang="en-US" sz="1600" b="1" dirty="0">
                <a:ea typeface="ＭＳ Ｐゴシック" panose="020B0600070205080204" pitchFamily="34" charset="-128"/>
              </a:rPr>
              <a:t>Related Information</a:t>
            </a:r>
          </a:p>
          <a:p>
            <a:pPr lvl="1">
              <a:buFont typeface="Courier New" panose="02070309020205020404" pitchFamily="49" charset="0"/>
              <a:buChar char="o"/>
              <a:defRPr/>
            </a:pPr>
            <a:r>
              <a:rPr lang="en-US" altLang="en-US" sz="1600" dirty="0">
                <a:ea typeface="ＭＳ Ｐゴシック" panose="020B0600070205080204" pitchFamily="34" charset="-128"/>
              </a:rPr>
              <a:t>Invasive Species</a:t>
            </a:r>
          </a:p>
          <a:p>
            <a:pPr lvl="1">
              <a:buFont typeface="Courier New" panose="02070309020205020404" pitchFamily="49" charset="0"/>
              <a:buChar char="o"/>
              <a:defRPr/>
            </a:pPr>
            <a:r>
              <a:rPr lang="en-US" altLang="en-US" sz="1600" dirty="0">
                <a:ea typeface="ＭＳ Ｐゴシック" panose="020B0600070205080204" pitchFamily="34" charset="-128"/>
              </a:rPr>
              <a:t>Water levels</a:t>
            </a:r>
          </a:p>
          <a:p>
            <a:pPr lvl="1">
              <a:buFont typeface="Courier New" panose="02070309020205020404" pitchFamily="49" charset="0"/>
              <a:buChar char="o"/>
              <a:defRPr/>
            </a:pPr>
            <a:r>
              <a:rPr lang="en-US" altLang="en-US" sz="1600" dirty="0">
                <a:ea typeface="ＭＳ Ｐゴシック" panose="020B0600070205080204" pitchFamily="34" charset="-128"/>
              </a:rPr>
              <a:t>Fish Stocking</a:t>
            </a:r>
          </a:p>
          <a:p>
            <a:pPr>
              <a:defRPr/>
            </a:pPr>
            <a:r>
              <a:rPr lang="en-US" altLang="en-US" sz="1600" b="1" dirty="0">
                <a:ea typeface="ＭＳ Ｐゴシック" panose="020B0600070205080204" pitchFamily="34" charset="-128"/>
              </a:rPr>
              <a:t>Other / Q &amp; A / Discussion</a:t>
            </a:r>
            <a:endParaRPr lang="en-US" altLang="en-US" sz="1600" dirty="0">
              <a:ea typeface="ＭＳ Ｐゴシック" panose="020B0600070205080204" pitchFamily="34" charset="-128"/>
            </a:endParaRPr>
          </a:p>
          <a:p>
            <a:pPr lvl="1">
              <a:buFont typeface="Courier New" panose="02070309020205020404" pitchFamily="49" charset="0"/>
              <a:buChar char="o"/>
              <a:defRPr/>
            </a:pPr>
            <a:r>
              <a:rPr lang="en-US" altLang="en-US" sz="1600" dirty="0">
                <a:ea typeface="ＭＳ Ｐゴシック" panose="020B0600070205080204" pitchFamily="34" charset="-128"/>
              </a:rPr>
              <a:t>Loon Report – Mary, Our Loon Ranger</a:t>
            </a:r>
          </a:p>
          <a:p>
            <a:pPr lvl="1">
              <a:buFont typeface="Courier New" panose="02070309020205020404" pitchFamily="49" charset="0"/>
              <a:buChar char="o"/>
              <a:defRPr/>
            </a:pPr>
            <a:r>
              <a:rPr lang="en-US" altLang="en-US" sz="1600" dirty="0">
                <a:ea typeface="ＭＳ Ｐゴシック" panose="020B0600070205080204" pitchFamily="34" charset="-128"/>
              </a:rPr>
              <a:t>What You Can Do</a:t>
            </a:r>
            <a:endParaRPr lang="en-US" altLang="en-US" sz="1800" dirty="0">
              <a:ea typeface="ＭＳ Ｐゴシック" panose="020B0600070205080204" pitchFamily="34" charset="-128"/>
            </a:endParaRPr>
          </a:p>
        </p:txBody>
      </p:sp>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699D6ACF-0A0F-E351-27F3-F4B79870DEC9}"/>
              </a:ext>
            </a:extLst>
          </p:cNvPr>
          <p:cNvSpPr>
            <a:spLocks noGrp="1"/>
          </p:cNvSpPr>
          <p:nvPr>
            <p:ph type="title"/>
          </p:nvPr>
        </p:nvSpPr>
        <p:spPr>
          <a:xfrm>
            <a:off x="457200" y="704850"/>
            <a:ext cx="8229600" cy="666750"/>
          </a:xfrm>
        </p:spPr>
        <p:txBody>
          <a:bodyPr/>
          <a:lstStyle/>
          <a:p>
            <a:pPr eaLnBrk="1" hangingPunct="1"/>
            <a:r>
              <a:rPr lang="en-US" altLang="en-US" sz="4400" dirty="0">
                <a:ea typeface="ＭＳ Ｐゴシック" panose="020B0600070205080204" pitchFamily="34" charset="-128"/>
              </a:rPr>
              <a:t>2022 PLM Survey Results</a:t>
            </a:r>
          </a:p>
        </p:txBody>
      </p:sp>
      <p:sp>
        <p:nvSpPr>
          <p:cNvPr id="20482" name="Content Placeholder 2">
            <a:extLst>
              <a:ext uri="{FF2B5EF4-FFF2-40B4-BE49-F238E27FC236}">
                <a16:creationId xmlns:a16="http://schemas.microsoft.com/office/drawing/2014/main" id="{7C8B315C-1EB9-3D26-27A8-75F3AEEDBD0D}"/>
              </a:ext>
            </a:extLst>
          </p:cNvPr>
          <p:cNvSpPr>
            <a:spLocks noGrp="1"/>
          </p:cNvSpPr>
          <p:nvPr>
            <p:ph idx="1"/>
          </p:nvPr>
        </p:nvSpPr>
        <p:spPr>
          <a:xfrm>
            <a:off x="457200" y="1524000"/>
            <a:ext cx="8229600" cy="4389438"/>
          </a:xfrm>
        </p:spPr>
        <p:txBody>
          <a:bodyPr/>
          <a:lstStyle/>
          <a:p>
            <a:pPr lvl="1"/>
            <a:r>
              <a:rPr lang="en-US" altLang="en-US" sz="2800" dirty="0">
                <a:ea typeface="ＭＳ Ｐゴシック" panose="020B0600070205080204" pitchFamily="34" charset="-128"/>
              </a:rPr>
              <a:t>In 2022, 0.75 acres of EWM @ $2000</a:t>
            </a:r>
          </a:p>
          <a:p>
            <a:pPr lvl="1"/>
            <a:r>
              <a:rPr lang="en-US" altLang="en-US" sz="2800" dirty="0">
                <a:ea typeface="ＭＳ Ｐゴシック" panose="020B0600070205080204" pitchFamily="34" charset="-128"/>
              </a:rPr>
              <a:t>In 2021, 8.3 acres of EWM @ $5600</a:t>
            </a:r>
          </a:p>
          <a:p>
            <a:pPr lvl="1"/>
            <a:r>
              <a:rPr lang="en-US" altLang="en-US" sz="2800" dirty="0">
                <a:ea typeface="ＭＳ Ｐゴシック" panose="020B0600070205080204" pitchFamily="34" charset="-128"/>
              </a:rPr>
              <a:t>In 2020, 3.4 acres of EWM @ $3100</a:t>
            </a:r>
          </a:p>
          <a:p>
            <a:pPr lvl="1"/>
            <a:r>
              <a:rPr lang="en-US" altLang="en-US" sz="2800" dirty="0">
                <a:ea typeface="ＭＳ Ｐゴシック" panose="020B0600070205080204" pitchFamily="34" charset="-128"/>
              </a:rPr>
              <a:t>Algae treated all years</a:t>
            </a:r>
          </a:p>
        </p:txBody>
      </p:sp>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36DA7541-F92A-04DB-9734-58C7619A9BE6}"/>
              </a:ext>
            </a:extLst>
          </p:cNvPr>
          <p:cNvSpPr>
            <a:spLocks noGrp="1"/>
          </p:cNvSpPr>
          <p:nvPr>
            <p:ph type="title"/>
          </p:nvPr>
        </p:nvSpPr>
        <p:spPr>
          <a:xfrm>
            <a:off x="457200" y="704850"/>
            <a:ext cx="8229600" cy="666750"/>
          </a:xfrm>
        </p:spPr>
        <p:txBody>
          <a:bodyPr/>
          <a:lstStyle/>
          <a:p>
            <a:pPr eaLnBrk="1" hangingPunct="1"/>
            <a:r>
              <a:rPr lang="en-US" altLang="en-US" sz="4400" dirty="0">
                <a:ea typeface="ＭＳ Ｐゴシック" panose="020B0600070205080204" pitchFamily="34" charset="-128"/>
              </a:rPr>
              <a:t>2022 PLM Survey Notes</a:t>
            </a:r>
          </a:p>
        </p:txBody>
      </p:sp>
      <p:sp>
        <p:nvSpPr>
          <p:cNvPr id="21506" name="Content Placeholder 2">
            <a:extLst>
              <a:ext uri="{FF2B5EF4-FFF2-40B4-BE49-F238E27FC236}">
                <a16:creationId xmlns:a16="http://schemas.microsoft.com/office/drawing/2014/main" id="{7D331F72-DBDA-E38A-68FF-5EB3443A281C}"/>
              </a:ext>
            </a:extLst>
          </p:cNvPr>
          <p:cNvSpPr>
            <a:spLocks noGrp="1"/>
          </p:cNvSpPr>
          <p:nvPr>
            <p:ph idx="1"/>
          </p:nvPr>
        </p:nvSpPr>
        <p:spPr>
          <a:xfrm>
            <a:off x="457200" y="1524000"/>
            <a:ext cx="8229600" cy="4800600"/>
          </a:xfrm>
        </p:spPr>
        <p:txBody>
          <a:bodyPr/>
          <a:lstStyle/>
          <a:p>
            <a:pPr marL="0" indent="0">
              <a:buFont typeface="Wingdings 2" pitchFamily="2" charset="2"/>
              <a:buNone/>
            </a:pPr>
            <a:endParaRPr lang="en-US" altLang="en-US" sz="2800" dirty="0">
              <a:ea typeface="ＭＳ Ｐゴシック" panose="020B0600070205080204" pitchFamily="34" charset="-128"/>
            </a:endParaRPr>
          </a:p>
          <a:p>
            <a:pPr lvl="1"/>
            <a:r>
              <a:rPr lang="en-US" sz="2800" dirty="0">
                <a:ea typeface="ＭＳ Ｐゴシック" panose="020B0600070205080204" pitchFamily="34" charset="-128"/>
                <a:cs typeface="+mn-cs"/>
              </a:rPr>
              <a:t>“2022 was a great year on Bear Lake</a:t>
            </a:r>
            <a:r>
              <a:rPr lang="en-US" sz="2800" b="0" i="0" u="none" strike="noStrike" dirty="0">
                <a:solidFill>
                  <a:srgbClr val="222222"/>
                </a:solidFill>
                <a:effectLst/>
                <a:latin typeface="Arial" panose="020B0604020202020204" pitchFamily="34" charset="0"/>
              </a:rPr>
              <a:t>!”</a:t>
            </a:r>
          </a:p>
          <a:p>
            <a:pPr lvl="1"/>
            <a:r>
              <a:rPr lang="en-US" sz="2800" dirty="0">
                <a:ea typeface="ＭＳ Ｐゴシック" panose="020B0600070205080204" pitchFamily="34" charset="-128"/>
              </a:rPr>
              <a:t>“The 2021 treatment season proved extremely effective... we utilized a newer technology to treat EWM in September.”</a:t>
            </a:r>
          </a:p>
          <a:p>
            <a:pPr lvl="1"/>
            <a:r>
              <a:rPr lang="en-US" sz="2800" dirty="0">
                <a:ea typeface="ＭＳ Ｐゴシック" panose="020B0600070205080204" pitchFamily="34" charset="-128"/>
              </a:rPr>
              <a:t>“Systemic control, attacking the root system, can vary lake to lake and plant to plant, but the goal is to knock back those roots and provide longer control and potentially carry over into the next season(s)</a:t>
            </a:r>
            <a:r>
              <a:rPr lang="en-US" altLang="en-US" sz="2800" dirty="0">
                <a:ea typeface="ＭＳ Ｐゴシック" panose="020B0600070205080204" pitchFamily="34" charset="-128"/>
              </a:rPr>
              <a:t>.”</a:t>
            </a:r>
          </a:p>
        </p:txBody>
      </p:sp>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EB931-320E-85E8-8A52-06E0C15381D7}"/>
              </a:ext>
            </a:extLst>
          </p:cNvPr>
          <p:cNvSpPr>
            <a:spLocks noGrp="1"/>
          </p:cNvSpPr>
          <p:nvPr>
            <p:ph type="title"/>
          </p:nvPr>
        </p:nvSpPr>
        <p:spPr>
          <a:xfrm>
            <a:off x="457200" y="704850"/>
            <a:ext cx="8229600" cy="666750"/>
          </a:xfrm>
        </p:spPr>
        <p:txBody>
          <a:bodyPr/>
          <a:lstStyle/>
          <a:p>
            <a:r>
              <a:rPr lang="en-US" altLang="en-US" sz="4400" dirty="0">
                <a:ea typeface="ＭＳ Ｐゴシック" panose="020B0600070205080204" pitchFamily="34" charset="-128"/>
              </a:rPr>
              <a:t>2022 PLM Survey Notes</a:t>
            </a:r>
            <a:endParaRPr lang="en-US" sz="4400" dirty="0"/>
          </a:p>
        </p:txBody>
      </p:sp>
      <p:sp>
        <p:nvSpPr>
          <p:cNvPr id="3" name="Content Placeholder 2">
            <a:extLst>
              <a:ext uri="{FF2B5EF4-FFF2-40B4-BE49-F238E27FC236}">
                <a16:creationId xmlns:a16="http://schemas.microsoft.com/office/drawing/2014/main" id="{954D5316-E5FC-08A9-31A5-D4FA2E729AB0}"/>
              </a:ext>
            </a:extLst>
          </p:cNvPr>
          <p:cNvSpPr>
            <a:spLocks noGrp="1"/>
          </p:cNvSpPr>
          <p:nvPr>
            <p:ph idx="1"/>
          </p:nvPr>
        </p:nvSpPr>
        <p:spPr/>
        <p:txBody>
          <a:bodyPr/>
          <a:lstStyle/>
          <a:p>
            <a:r>
              <a:rPr lang="en-US" sz="2800" dirty="0">
                <a:ea typeface="ＭＳ Ｐゴシック" panose="020B0600070205080204" pitchFamily="34" charset="-128"/>
                <a:cs typeface="+mn-cs"/>
              </a:rPr>
              <a:t>“We expect to treat more EWM than 2022 (always prepared for worse case), but overall, the Bear Lake program has been so effective, it is a testimony to proactive EWM management in the state</a:t>
            </a:r>
            <a:r>
              <a:rPr lang="en-US" b="0" i="0" u="none" strike="noStrike" dirty="0">
                <a:solidFill>
                  <a:srgbClr val="222222"/>
                </a:solidFill>
                <a:effectLst/>
                <a:latin typeface="Arial" panose="020B0604020202020204" pitchFamily="34" charset="0"/>
              </a:rPr>
              <a:t>.”</a:t>
            </a:r>
          </a:p>
          <a:p>
            <a:r>
              <a:rPr lang="en-US" sz="2800" dirty="0">
                <a:ea typeface="ＭＳ Ｐゴシック" panose="020B0600070205080204" pitchFamily="34" charset="-128"/>
                <a:cs typeface="+mn-cs"/>
              </a:rPr>
              <a:t>The warmer than usual winter, combined with climate change and evolving plant genetics is proving to have more weed growth already this year, both native and nonnative, in many lakes. </a:t>
            </a:r>
          </a:p>
        </p:txBody>
      </p:sp>
    </p:spTree>
    <p:extLst>
      <p:ext uri="{BB962C8B-B14F-4D97-AF65-F5344CB8AC3E}">
        <p14:creationId xmlns:p14="http://schemas.microsoft.com/office/powerpoint/2010/main" val="973948964"/>
      </p:ext>
    </p:extLst>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501A8A50-791C-E80F-1D3E-A7FEFD5E3813}"/>
              </a:ext>
            </a:extLst>
          </p:cNvPr>
          <p:cNvSpPr>
            <a:spLocks noGrp="1"/>
          </p:cNvSpPr>
          <p:nvPr>
            <p:ph type="title"/>
          </p:nvPr>
        </p:nvSpPr>
        <p:spPr>
          <a:xfrm>
            <a:off x="457200" y="704850"/>
            <a:ext cx="8229600" cy="666750"/>
          </a:xfrm>
        </p:spPr>
        <p:txBody>
          <a:bodyPr/>
          <a:lstStyle/>
          <a:p>
            <a:r>
              <a:rPr lang="en-US" altLang="en-US" sz="4400" dirty="0">
                <a:ea typeface="ＭＳ Ｐゴシック" panose="020B0600070205080204" pitchFamily="34" charset="-128"/>
              </a:rPr>
              <a:t>2022 AuSable Institute Survey</a:t>
            </a:r>
          </a:p>
        </p:txBody>
      </p:sp>
      <p:sp>
        <p:nvSpPr>
          <p:cNvPr id="23554" name="Content Placeholder 2">
            <a:extLst>
              <a:ext uri="{FF2B5EF4-FFF2-40B4-BE49-F238E27FC236}">
                <a16:creationId xmlns:a16="http://schemas.microsoft.com/office/drawing/2014/main" id="{01F58849-8D4D-9152-4518-01FC223D2E8F}"/>
              </a:ext>
            </a:extLst>
          </p:cNvPr>
          <p:cNvSpPr>
            <a:spLocks noGrp="1"/>
          </p:cNvSpPr>
          <p:nvPr>
            <p:ph idx="1"/>
          </p:nvPr>
        </p:nvSpPr>
        <p:spPr/>
        <p:txBody>
          <a:bodyPr/>
          <a:lstStyle/>
          <a:p>
            <a:r>
              <a:rPr lang="en-US" sz="3200" dirty="0">
                <a:ea typeface="ＭＳ Ｐゴシック" panose="020B0600070205080204" pitchFamily="34" charset="-128"/>
              </a:rPr>
              <a:t>“Bear Lake is doing well, but it would definitely enhance the long-term health of the lake (and property values!) if the ‘green belt’ around the lake was protected or planted. Some areas of the lake need indigenous (native to Michigan) vegetation planted and protected.”</a:t>
            </a:r>
            <a:endParaRPr lang="en-US" altLang="en-US" sz="3200" dirty="0">
              <a:ea typeface="ＭＳ Ｐゴシック" panose="020B0600070205080204" pitchFamily="34" charset="-128"/>
            </a:endParaRPr>
          </a:p>
        </p:txBody>
      </p:sp>
    </p:spTree>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147E7784-E8A3-AC6B-E79E-F0FB73B48F9F}"/>
              </a:ext>
            </a:extLst>
          </p:cNvPr>
          <p:cNvSpPr>
            <a:spLocks noGrp="1"/>
          </p:cNvSpPr>
          <p:nvPr>
            <p:ph type="title"/>
          </p:nvPr>
        </p:nvSpPr>
        <p:spPr>
          <a:xfrm>
            <a:off x="457200" y="704850"/>
            <a:ext cx="8229600" cy="742950"/>
          </a:xfrm>
        </p:spPr>
        <p:txBody>
          <a:bodyPr/>
          <a:lstStyle/>
          <a:p>
            <a:r>
              <a:rPr lang="en-US" altLang="en-US" sz="4400" dirty="0">
                <a:ea typeface="ＭＳ Ｐゴシック" panose="020B0600070205080204" pitchFamily="34" charset="-128"/>
              </a:rPr>
              <a:t>2022 CLMP Secchi (Clarity) Readings</a:t>
            </a:r>
          </a:p>
        </p:txBody>
      </p:sp>
      <p:pic>
        <p:nvPicPr>
          <p:cNvPr id="2" name="Picture 1">
            <a:extLst>
              <a:ext uri="{FF2B5EF4-FFF2-40B4-BE49-F238E27FC236}">
                <a16:creationId xmlns:a16="http://schemas.microsoft.com/office/drawing/2014/main" id="{376A63CC-B903-3062-0CBA-17D2B74E11C3}"/>
              </a:ext>
            </a:extLst>
          </p:cNvPr>
          <p:cNvPicPr>
            <a:picLocks noChangeAspect="1"/>
          </p:cNvPicPr>
          <p:nvPr/>
        </p:nvPicPr>
        <p:blipFill>
          <a:blip r:embed="rId2"/>
          <a:stretch>
            <a:fillRect/>
          </a:stretch>
        </p:blipFill>
        <p:spPr>
          <a:xfrm>
            <a:off x="533400" y="1600200"/>
            <a:ext cx="8254805" cy="4876800"/>
          </a:xfrm>
          <a:prstGeom prst="rect">
            <a:avLst/>
          </a:prstGeom>
        </p:spPr>
      </p:pic>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DE6C9862-C422-3673-82D5-C544B7CBCB90}"/>
              </a:ext>
            </a:extLst>
          </p:cNvPr>
          <p:cNvSpPr>
            <a:spLocks noGrp="1"/>
          </p:cNvSpPr>
          <p:nvPr>
            <p:ph type="title"/>
          </p:nvPr>
        </p:nvSpPr>
        <p:spPr>
          <a:xfrm>
            <a:off x="457200" y="704850"/>
            <a:ext cx="8229600" cy="993775"/>
          </a:xfrm>
        </p:spPr>
        <p:txBody>
          <a:bodyPr/>
          <a:lstStyle/>
          <a:p>
            <a:r>
              <a:rPr lang="en-US" altLang="en-US" sz="4400" dirty="0">
                <a:ea typeface="ＭＳ Ｐゴシック" panose="020B0600070205080204" pitchFamily="34" charset="-128"/>
              </a:rPr>
              <a:t>2022 CMLP Results – TSI</a:t>
            </a:r>
            <a:br>
              <a:rPr lang="en-US" altLang="en-US" dirty="0">
                <a:ea typeface="ＭＳ Ｐゴシック" panose="020B0600070205080204" pitchFamily="34" charset="-128"/>
              </a:rPr>
            </a:br>
            <a:r>
              <a:rPr lang="en-US" altLang="en-US" sz="3200" dirty="0">
                <a:ea typeface="ＭＳ Ｐゴシック" panose="020B0600070205080204" pitchFamily="34" charset="-128"/>
              </a:rPr>
              <a:t>Numerical Scale Indicating Nutrient Enrichment</a:t>
            </a:r>
            <a:endParaRPr lang="en-US" altLang="en-US" dirty="0">
              <a:ea typeface="ＭＳ Ｐゴシック" panose="020B0600070205080204" pitchFamily="34" charset="-128"/>
            </a:endParaRPr>
          </a:p>
        </p:txBody>
      </p:sp>
      <p:graphicFrame>
        <p:nvGraphicFramePr>
          <p:cNvPr id="4" name="Content Placeholder 3">
            <a:extLst>
              <a:ext uri="{FF2B5EF4-FFF2-40B4-BE49-F238E27FC236}">
                <a16:creationId xmlns:a16="http://schemas.microsoft.com/office/drawing/2014/main" id="{A43999E4-E8A6-86B5-C9E3-7CE3EE535482}"/>
              </a:ext>
            </a:extLst>
          </p:cNvPr>
          <p:cNvGraphicFramePr>
            <a:graphicFrameLocks noGrp="1"/>
          </p:cNvGraphicFramePr>
          <p:nvPr>
            <p:ph idx="1"/>
            <p:extLst>
              <p:ext uri="{D42A27DB-BD31-4B8C-83A1-F6EECF244321}">
                <p14:modId xmlns:p14="http://schemas.microsoft.com/office/powerpoint/2010/main" val="2392140328"/>
              </p:ext>
            </p:extLst>
          </p:nvPr>
        </p:nvGraphicFramePr>
        <p:xfrm>
          <a:off x="603250" y="4705350"/>
          <a:ext cx="4918076" cy="1828800"/>
        </p:xfrm>
        <a:graphic>
          <a:graphicData uri="http://schemas.openxmlformats.org/drawingml/2006/table">
            <a:tbl>
              <a:tblPr/>
              <a:tblGrid>
                <a:gridCol w="2459038">
                  <a:extLst>
                    <a:ext uri="{9D8B030D-6E8A-4147-A177-3AD203B41FA5}">
                      <a16:colId xmlns:a16="http://schemas.microsoft.com/office/drawing/2014/main" val="20000"/>
                    </a:ext>
                  </a:extLst>
                </a:gridCol>
                <a:gridCol w="2459038">
                  <a:extLst>
                    <a:ext uri="{9D8B030D-6E8A-4147-A177-3AD203B41FA5}">
                      <a16:colId xmlns:a16="http://schemas.microsoft.com/office/drawing/2014/main" val="20001"/>
                    </a:ext>
                  </a:extLst>
                </a:gridCol>
              </a:tblGrid>
              <a:tr h="0">
                <a:tc gridSpan="2">
                  <a:txBody>
                    <a:bodyPr/>
                    <a:lstStyle/>
                    <a:p>
                      <a:r>
                        <a:rPr lang="en-US" sz="1800" b="1" dirty="0">
                          <a:effectLst/>
                          <a:latin typeface="Arial" panose="020B0604020202020204" pitchFamily="34" charset="0"/>
                        </a:rPr>
                        <a:t>TSI for Bear Lake in 2021 </a:t>
                      </a:r>
                      <a:endParaRPr lang="en-US" sz="4000" dirty="0">
                        <a:effectLst/>
                      </a:endParaRPr>
                    </a:p>
                  </a:txBody>
                  <a:tcPr marL="91416" marR="91416" anchor="ctr">
                    <a:lnL w="24384" cap="flat" cmpd="sng" algn="ctr">
                      <a:solidFill>
                        <a:srgbClr val="000000"/>
                      </a:solidFill>
                      <a:prstDash val="solid"/>
                      <a:round/>
                      <a:headEnd type="none" w="med" len="med"/>
                      <a:tailEnd type="none" w="med" len="med"/>
                    </a:lnL>
                    <a:lnR w="24384" cap="flat" cmpd="sng" algn="ctr">
                      <a:solidFill>
                        <a:srgbClr val="000000"/>
                      </a:solidFill>
                      <a:prstDash val="solid"/>
                      <a:round/>
                      <a:headEnd type="none" w="med" len="med"/>
                      <a:tailEnd type="none" w="med" len="med"/>
                    </a:lnR>
                    <a:lnT w="24384" cap="flat" cmpd="sng" algn="ctr">
                      <a:solidFill>
                        <a:srgbClr val="000000"/>
                      </a:solidFill>
                      <a:prstDash val="solid"/>
                      <a:round/>
                      <a:headEnd type="none" w="med" len="med"/>
                      <a:tailEnd type="none" w="med" len="med"/>
                    </a:lnT>
                    <a:lnB w="12179"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r>
                        <a:rPr lang="en-US" sz="1800" b="1">
                          <a:effectLst/>
                          <a:latin typeface="Arial" panose="020B0604020202020204" pitchFamily="34" charset="0"/>
                        </a:rPr>
                        <a:t>Average </a:t>
                      </a:r>
                      <a:endParaRPr lang="en-US" sz="4000">
                        <a:effectLst/>
                      </a:endParaRPr>
                    </a:p>
                  </a:txBody>
                  <a:tcPr marL="91416" marR="91416" anchor="ctr">
                    <a:lnL w="24384" cap="flat" cmpd="sng" algn="ctr">
                      <a:solidFill>
                        <a:srgbClr val="000000"/>
                      </a:solidFill>
                      <a:prstDash val="solid"/>
                      <a:round/>
                      <a:headEnd type="none" w="med" len="med"/>
                      <a:tailEnd type="none" w="med" len="med"/>
                    </a:lnL>
                    <a:lnR w="12179" cap="flat" cmpd="sng" algn="ctr">
                      <a:solidFill>
                        <a:srgbClr val="000000"/>
                      </a:solidFill>
                      <a:prstDash val="solid"/>
                      <a:round/>
                      <a:headEnd type="none" w="med" len="med"/>
                      <a:tailEnd type="none" w="med" len="med"/>
                    </a:lnR>
                    <a:lnT w="12179" cap="flat" cmpd="sng" algn="ctr">
                      <a:solidFill>
                        <a:srgbClr val="000000"/>
                      </a:solidFill>
                      <a:prstDash val="solid"/>
                      <a:round/>
                      <a:headEnd type="none" w="med" len="med"/>
                      <a:tailEnd type="none" w="med" len="med"/>
                    </a:lnT>
                    <a:lnB w="12192" cap="flat" cmpd="sng" algn="ctr">
                      <a:solidFill>
                        <a:srgbClr val="000000"/>
                      </a:solidFill>
                      <a:prstDash val="solid"/>
                      <a:round/>
                      <a:headEnd type="none" w="med" len="med"/>
                      <a:tailEnd type="none" w="med" len="med"/>
                    </a:lnB>
                    <a:solidFill>
                      <a:srgbClr val="FFFFFF"/>
                    </a:solidFill>
                  </a:tcPr>
                </a:tc>
                <a:tc>
                  <a:txBody>
                    <a:bodyPr/>
                    <a:lstStyle/>
                    <a:p>
                      <a:r>
                        <a:rPr lang="en-US" sz="1800" dirty="0">
                          <a:effectLst/>
                          <a:latin typeface="ArialMT"/>
                        </a:rPr>
                        <a:t>31</a:t>
                      </a:r>
                      <a:endParaRPr lang="en-US" sz="4000" dirty="0">
                        <a:effectLst/>
                      </a:endParaRPr>
                    </a:p>
                  </a:txBody>
                  <a:tcPr marL="91416" marR="91416" anchor="ctr">
                    <a:lnL w="12179" cap="flat" cmpd="sng" algn="ctr">
                      <a:solidFill>
                        <a:srgbClr val="000000"/>
                      </a:solidFill>
                      <a:prstDash val="solid"/>
                      <a:round/>
                      <a:headEnd type="none" w="med" len="med"/>
                      <a:tailEnd type="none" w="med" len="med"/>
                    </a:lnL>
                    <a:lnR w="24384" cap="flat" cmpd="sng" algn="ctr">
                      <a:solidFill>
                        <a:srgbClr val="000000"/>
                      </a:solidFill>
                      <a:prstDash val="solid"/>
                      <a:round/>
                      <a:headEnd type="none" w="med" len="med"/>
                      <a:tailEnd type="none" w="med" len="med"/>
                    </a:lnR>
                    <a:lnT w="12179" cap="flat" cmpd="sng" algn="ctr">
                      <a:solidFill>
                        <a:srgbClr val="000000"/>
                      </a:solidFill>
                      <a:prstDash val="solid"/>
                      <a:round/>
                      <a:headEnd type="none" w="med" len="med"/>
                      <a:tailEnd type="none" w="med" len="med"/>
                    </a:lnT>
                    <a:lnB w="12192"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r>
                        <a:rPr lang="en-US" sz="1800">
                          <a:effectLst/>
                          <a:latin typeface="ArialMT"/>
                        </a:rPr>
                        <a:t>Secchi Disk </a:t>
                      </a:r>
                      <a:endParaRPr lang="en-US" sz="4000">
                        <a:effectLst/>
                      </a:endParaRPr>
                    </a:p>
                  </a:txBody>
                  <a:tcPr marL="91416" marR="91416" anchor="ctr">
                    <a:lnL w="24384" cap="flat" cmpd="sng" algn="ctr">
                      <a:solidFill>
                        <a:srgbClr val="000000"/>
                      </a:solidFill>
                      <a:prstDash val="solid"/>
                      <a:round/>
                      <a:headEnd type="none" w="med" len="med"/>
                      <a:tailEnd type="none" w="med" len="med"/>
                    </a:lnL>
                    <a:lnR w="12179" cap="flat" cmpd="sng" algn="ctr">
                      <a:solidFill>
                        <a:srgbClr val="000000"/>
                      </a:solidFill>
                      <a:prstDash val="solid"/>
                      <a:round/>
                      <a:headEnd type="none" w="med" len="med"/>
                      <a:tailEnd type="none" w="med" len="med"/>
                    </a:lnR>
                    <a:lnT w="12192" cap="flat" cmpd="sng" algn="ctr">
                      <a:solidFill>
                        <a:srgbClr val="000000"/>
                      </a:solidFill>
                      <a:prstDash val="solid"/>
                      <a:round/>
                      <a:headEnd type="none" w="med" len="med"/>
                      <a:tailEnd type="none" w="med" len="med"/>
                    </a:lnT>
                    <a:lnB w="12179" cap="flat" cmpd="sng" algn="ctr">
                      <a:solidFill>
                        <a:srgbClr val="000000"/>
                      </a:solidFill>
                      <a:prstDash val="solid"/>
                      <a:round/>
                      <a:headEnd type="none" w="med" len="med"/>
                      <a:tailEnd type="none" w="med" len="med"/>
                    </a:lnB>
                    <a:solidFill>
                      <a:srgbClr val="FFFFFF"/>
                    </a:solidFill>
                  </a:tcPr>
                </a:tc>
                <a:tc>
                  <a:txBody>
                    <a:bodyPr/>
                    <a:lstStyle/>
                    <a:p>
                      <a:r>
                        <a:rPr lang="en-US" sz="1800">
                          <a:effectLst/>
                          <a:latin typeface="ArialMT"/>
                        </a:rPr>
                        <a:t>26 </a:t>
                      </a:r>
                      <a:endParaRPr lang="en-US" sz="4000">
                        <a:effectLst/>
                      </a:endParaRPr>
                    </a:p>
                  </a:txBody>
                  <a:tcPr marL="91416" marR="91416" anchor="ctr">
                    <a:lnL w="12179" cap="flat" cmpd="sng" algn="ctr">
                      <a:solidFill>
                        <a:srgbClr val="000000"/>
                      </a:solidFill>
                      <a:prstDash val="solid"/>
                      <a:round/>
                      <a:headEnd type="none" w="med" len="med"/>
                      <a:tailEnd type="none" w="med" len="med"/>
                    </a:lnL>
                    <a:lnR w="24384" cap="flat" cmpd="sng" algn="ctr">
                      <a:solidFill>
                        <a:srgbClr val="000000"/>
                      </a:solidFill>
                      <a:prstDash val="solid"/>
                      <a:round/>
                      <a:headEnd type="none" w="med" len="med"/>
                      <a:tailEnd type="none" w="med" len="med"/>
                    </a:lnR>
                    <a:lnT w="12192" cap="flat" cmpd="sng" algn="ctr">
                      <a:solidFill>
                        <a:srgbClr val="000000"/>
                      </a:solidFill>
                      <a:prstDash val="solid"/>
                      <a:round/>
                      <a:headEnd type="none" w="med" len="med"/>
                      <a:tailEnd type="none" w="med" len="med"/>
                    </a:lnT>
                    <a:lnB w="12179"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r>
                        <a:rPr lang="en-US" sz="1800">
                          <a:effectLst/>
                          <a:latin typeface="ArialMT"/>
                        </a:rPr>
                        <a:t>Summer TP </a:t>
                      </a:r>
                      <a:endParaRPr lang="en-US" sz="4000">
                        <a:effectLst/>
                      </a:endParaRPr>
                    </a:p>
                  </a:txBody>
                  <a:tcPr marL="91416" marR="91416" anchor="ctr">
                    <a:lnL w="24384" cap="flat" cmpd="sng" algn="ctr">
                      <a:solidFill>
                        <a:srgbClr val="000000"/>
                      </a:solidFill>
                      <a:prstDash val="solid"/>
                      <a:round/>
                      <a:headEnd type="none" w="med" len="med"/>
                      <a:tailEnd type="none" w="med" len="med"/>
                    </a:lnL>
                    <a:lnR w="12179" cap="flat" cmpd="sng" algn="ctr">
                      <a:solidFill>
                        <a:srgbClr val="000000"/>
                      </a:solidFill>
                      <a:prstDash val="solid"/>
                      <a:round/>
                      <a:headEnd type="none" w="med" len="med"/>
                      <a:tailEnd type="none" w="med" len="med"/>
                    </a:lnR>
                    <a:lnT w="12179" cap="flat" cmpd="sng" algn="ctr">
                      <a:solidFill>
                        <a:srgbClr val="000000"/>
                      </a:solidFill>
                      <a:prstDash val="solid"/>
                      <a:round/>
                      <a:headEnd type="none" w="med" len="med"/>
                      <a:tailEnd type="none" w="med" len="med"/>
                    </a:lnT>
                    <a:lnB w="12179" cap="flat" cmpd="sng" algn="ctr">
                      <a:solidFill>
                        <a:srgbClr val="000000"/>
                      </a:solidFill>
                      <a:prstDash val="solid"/>
                      <a:round/>
                      <a:headEnd type="none" w="med" len="med"/>
                      <a:tailEnd type="none" w="med" len="med"/>
                    </a:lnB>
                    <a:solidFill>
                      <a:srgbClr val="FFFFFF"/>
                    </a:solidFill>
                  </a:tcPr>
                </a:tc>
                <a:tc>
                  <a:txBody>
                    <a:bodyPr/>
                    <a:lstStyle/>
                    <a:p>
                      <a:r>
                        <a:rPr lang="en-US" sz="1800">
                          <a:effectLst/>
                          <a:latin typeface="ArialMT"/>
                        </a:rPr>
                        <a:t>30 </a:t>
                      </a:r>
                      <a:endParaRPr lang="en-US" sz="4000">
                        <a:effectLst/>
                      </a:endParaRPr>
                    </a:p>
                  </a:txBody>
                  <a:tcPr marL="91416" marR="91416" anchor="ctr">
                    <a:lnL w="12179" cap="flat" cmpd="sng" algn="ctr">
                      <a:solidFill>
                        <a:srgbClr val="000000"/>
                      </a:solidFill>
                      <a:prstDash val="solid"/>
                      <a:round/>
                      <a:headEnd type="none" w="med" len="med"/>
                      <a:tailEnd type="none" w="med" len="med"/>
                    </a:lnL>
                    <a:lnR w="24384" cap="flat" cmpd="sng" algn="ctr">
                      <a:solidFill>
                        <a:srgbClr val="000000"/>
                      </a:solidFill>
                      <a:prstDash val="solid"/>
                      <a:round/>
                      <a:headEnd type="none" w="med" len="med"/>
                      <a:tailEnd type="none" w="med" len="med"/>
                    </a:lnR>
                    <a:lnT w="12179" cap="flat" cmpd="sng" algn="ctr">
                      <a:solidFill>
                        <a:srgbClr val="000000"/>
                      </a:solidFill>
                      <a:prstDash val="solid"/>
                      <a:round/>
                      <a:headEnd type="none" w="med" len="med"/>
                      <a:tailEnd type="none" w="med" len="med"/>
                    </a:lnT>
                    <a:lnB w="12179"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0">
                <a:tc>
                  <a:txBody>
                    <a:bodyPr/>
                    <a:lstStyle/>
                    <a:p>
                      <a:r>
                        <a:rPr lang="en-US" sz="1800">
                          <a:effectLst/>
                          <a:latin typeface="ArialMT"/>
                        </a:rPr>
                        <a:t>Chlorophyll-a </a:t>
                      </a:r>
                      <a:endParaRPr lang="en-US" sz="4000">
                        <a:effectLst/>
                      </a:endParaRPr>
                    </a:p>
                  </a:txBody>
                  <a:tcPr marL="91416" marR="91416" anchor="ctr">
                    <a:lnL w="24384" cap="flat" cmpd="sng" algn="ctr">
                      <a:solidFill>
                        <a:srgbClr val="000000"/>
                      </a:solidFill>
                      <a:prstDash val="solid"/>
                      <a:round/>
                      <a:headEnd type="none" w="med" len="med"/>
                      <a:tailEnd type="none" w="med" len="med"/>
                    </a:lnL>
                    <a:lnR w="12179" cap="flat" cmpd="sng" algn="ctr">
                      <a:solidFill>
                        <a:srgbClr val="000000"/>
                      </a:solidFill>
                      <a:prstDash val="solid"/>
                      <a:round/>
                      <a:headEnd type="none" w="med" len="med"/>
                      <a:tailEnd type="none" w="med" len="med"/>
                    </a:lnR>
                    <a:lnT w="12179" cap="flat" cmpd="sng" algn="ctr">
                      <a:solidFill>
                        <a:srgbClr val="000000"/>
                      </a:solidFill>
                      <a:prstDash val="solid"/>
                      <a:round/>
                      <a:headEnd type="none" w="med" len="med"/>
                      <a:tailEnd type="none" w="med" len="med"/>
                    </a:lnT>
                    <a:lnB w="24384" cap="flat" cmpd="sng" algn="ctr">
                      <a:solidFill>
                        <a:srgbClr val="000000"/>
                      </a:solidFill>
                      <a:prstDash val="solid"/>
                      <a:round/>
                      <a:headEnd type="none" w="med" len="med"/>
                      <a:tailEnd type="none" w="med" len="med"/>
                    </a:lnB>
                    <a:solidFill>
                      <a:srgbClr val="FFFFFF"/>
                    </a:solidFill>
                  </a:tcPr>
                </a:tc>
                <a:tc>
                  <a:txBody>
                    <a:bodyPr/>
                    <a:lstStyle/>
                    <a:p>
                      <a:r>
                        <a:rPr lang="en-US" sz="1800" dirty="0">
                          <a:effectLst/>
                          <a:latin typeface="ArialMT"/>
                        </a:rPr>
                        <a:t>36</a:t>
                      </a:r>
                      <a:endParaRPr lang="en-US" sz="4000" dirty="0">
                        <a:effectLst/>
                      </a:endParaRPr>
                    </a:p>
                  </a:txBody>
                  <a:tcPr marL="91416" marR="91416" anchor="ctr">
                    <a:lnL w="12179" cap="flat" cmpd="sng" algn="ctr">
                      <a:solidFill>
                        <a:srgbClr val="000000"/>
                      </a:solidFill>
                      <a:prstDash val="solid"/>
                      <a:round/>
                      <a:headEnd type="none" w="med" len="med"/>
                      <a:tailEnd type="none" w="med" len="med"/>
                    </a:lnL>
                    <a:lnR w="24384" cap="flat" cmpd="sng" algn="ctr">
                      <a:solidFill>
                        <a:srgbClr val="000000"/>
                      </a:solidFill>
                      <a:prstDash val="solid"/>
                      <a:round/>
                      <a:headEnd type="none" w="med" len="med"/>
                      <a:tailEnd type="none" w="med" len="med"/>
                    </a:lnR>
                    <a:lnT w="12179" cap="flat" cmpd="sng" algn="ctr">
                      <a:solidFill>
                        <a:srgbClr val="000000"/>
                      </a:solidFill>
                      <a:prstDash val="solid"/>
                      <a:round/>
                      <a:headEnd type="none" w="med" len="med"/>
                      <a:tailEnd type="none" w="med" len="med"/>
                    </a:lnT>
                    <a:lnB w="24384"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25621" name="Rectangle 1">
            <a:extLst>
              <a:ext uri="{FF2B5EF4-FFF2-40B4-BE49-F238E27FC236}">
                <a16:creationId xmlns:a16="http://schemas.microsoft.com/office/drawing/2014/main" id="{2724B602-45A2-C164-8907-F68BA87517F0}"/>
              </a:ext>
            </a:extLst>
          </p:cNvPr>
          <p:cNvSpPr>
            <a:spLocks noChangeArrowheads="1"/>
          </p:cNvSpPr>
          <p:nvPr/>
        </p:nvSpPr>
        <p:spPr bwMode="auto">
          <a:xfrm>
            <a:off x="457200" y="1863954"/>
            <a:ext cx="7315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dirty="0">
                <a:latin typeface="Calibri" panose="020F0502020204030204" pitchFamily="34" charset="0"/>
              </a:rPr>
              <a:t>Oligotrophic &lt;36                       </a:t>
            </a:r>
            <a:r>
              <a:rPr lang="en-US" altLang="en-US" sz="2400" dirty="0" err="1">
                <a:latin typeface="Calibri" panose="020F0502020204030204" pitchFamily="34" charset="0"/>
              </a:rPr>
              <a:t>Meso</a:t>
            </a:r>
            <a:r>
              <a:rPr lang="en-US" altLang="en-US" sz="2400" dirty="0">
                <a:latin typeface="Calibri" panose="020F0502020204030204" pitchFamily="34" charset="0"/>
              </a:rPr>
              <a:t>/</a:t>
            </a:r>
            <a:r>
              <a:rPr lang="en-US" altLang="en-US" sz="2400" dirty="0" err="1">
                <a:latin typeface="Calibri" panose="020F0502020204030204" pitchFamily="34" charset="0"/>
              </a:rPr>
              <a:t>Eutro</a:t>
            </a:r>
            <a:r>
              <a:rPr lang="en-US" altLang="en-US" sz="2400" dirty="0">
                <a:latin typeface="Calibri" panose="020F0502020204030204" pitchFamily="34" charset="0"/>
              </a:rPr>
              <a:t> 46-50</a:t>
            </a:r>
          </a:p>
          <a:p>
            <a:r>
              <a:rPr lang="en-US" altLang="en-US" sz="2400" dirty="0">
                <a:latin typeface="Calibri" panose="020F0502020204030204" pitchFamily="34" charset="0"/>
              </a:rPr>
              <a:t>Oligo/</a:t>
            </a:r>
            <a:r>
              <a:rPr lang="en-US" altLang="en-US" sz="2400" dirty="0" err="1">
                <a:latin typeface="Calibri" panose="020F0502020204030204" pitchFamily="34" charset="0"/>
              </a:rPr>
              <a:t>Meo</a:t>
            </a:r>
            <a:r>
              <a:rPr lang="en-US" altLang="en-US" sz="2400" dirty="0">
                <a:latin typeface="Calibri" panose="020F0502020204030204" pitchFamily="34" charset="0"/>
              </a:rPr>
              <a:t> 36-40                      Eutrophic 51-61 </a:t>
            </a:r>
          </a:p>
          <a:p>
            <a:r>
              <a:rPr lang="en-US" altLang="en-US" sz="2400" dirty="0">
                <a:latin typeface="Calibri" panose="020F0502020204030204" pitchFamily="34" charset="0"/>
              </a:rPr>
              <a:t>Mesotrophic 41-45                   Hypereutrophic &gt;61</a:t>
            </a:r>
          </a:p>
          <a:p>
            <a:endParaRPr lang="en-US" altLang="en-US" sz="2400" dirty="0">
              <a:latin typeface="Calibri" panose="020F0502020204030204" pitchFamily="34" charset="0"/>
            </a:endParaRPr>
          </a:p>
          <a:p>
            <a:endParaRPr lang="en-US" altLang="en-US" sz="2400" dirty="0">
              <a:latin typeface="Calibri" panose="020F0502020204030204" pitchFamily="34" charset="0"/>
            </a:endParaRPr>
          </a:p>
          <a:p>
            <a:endParaRPr lang="en-US" altLang="en-US" sz="2400" dirty="0">
              <a:latin typeface="Calibri" panose="020F0502020204030204" pitchFamily="34" charset="0"/>
            </a:endParaRPr>
          </a:p>
          <a:p>
            <a:r>
              <a:rPr lang="en-US" altLang="en-US" sz="2400" dirty="0"/>
              <a:t>                                  </a:t>
            </a:r>
          </a:p>
        </p:txBody>
      </p:sp>
      <p:pic>
        <p:nvPicPr>
          <p:cNvPr id="25622" name="Picture 2" descr="page4image23029920">
            <a:extLst>
              <a:ext uri="{FF2B5EF4-FFF2-40B4-BE49-F238E27FC236}">
                <a16:creationId xmlns:a16="http://schemas.microsoft.com/office/drawing/2014/main" id="{AB0FEB67-8202-69E6-15C0-85148E53BA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0" y="3136900"/>
            <a:ext cx="61849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Up Arrow 5">
            <a:extLst>
              <a:ext uri="{FF2B5EF4-FFF2-40B4-BE49-F238E27FC236}">
                <a16:creationId xmlns:a16="http://schemas.microsoft.com/office/drawing/2014/main" id="{3A6F4668-48A2-FF8E-0875-D18800FC549A}"/>
              </a:ext>
            </a:extLst>
          </p:cNvPr>
          <p:cNvSpPr/>
          <p:nvPr/>
        </p:nvSpPr>
        <p:spPr>
          <a:xfrm>
            <a:off x="1309221" y="3771900"/>
            <a:ext cx="304800" cy="635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wedg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75043</TotalTime>
  <Words>803</Words>
  <Application>Microsoft Macintosh PowerPoint</Application>
  <PresentationFormat>On-screen Show (4:3)</PresentationFormat>
  <Paragraphs>130</Paragraphs>
  <Slides>21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ArialMT</vt:lpstr>
      <vt:lpstr>Calibri</vt:lpstr>
      <vt:lpstr>Constantia</vt:lpstr>
      <vt:lpstr>Courier New</vt:lpstr>
      <vt:lpstr>Wingdings 2</vt:lpstr>
      <vt:lpstr>Flow</vt:lpstr>
      <vt:lpstr>14th Annual Meeting Bear Lake Association May 29, 2023,  10:00 AM</vt:lpstr>
      <vt:lpstr>New Members</vt:lpstr>
      <vt:lpstr>Agenda</vt:lpstr>
      <vt:lpstr>2022 PLM Survey Results</vt:lpstr>
      <vt:lpstr>2022 PLM Survey Notes</vt:lpstr>
      <vt:lpstr>2022 PLM Survey Notes</vt:lpstr>
      <vt:lpstr>2022 AuSable Institute Survey</vt:lpstr>
      <vt:lpstr>2022 CLMP Secchi (Clarity) Readings</vt:lpstr>
      <vt:lpstr>2022 CMLP Results – TSI Numerical Scale Indicating Nutrient Enrichment</vt:lpstr>
      <vt:lpstr>2022 CMLP Results – TSI Numerical Scale Indicating Nutrient Enrichment</vt:lpstr>
      <vt:lpstr>2022 CLMP Results</vt:lpstr>
      <vt:lpstr>Board of Directors Terms &amp; Voting</vt:lpstr>
      <vt:lpstr>Treasurer's Report</vt:lpstr>
      <vt:lpstr>Eurasian Water Milfoil</vt:lpstr>
      <vt:lpstr>Purple Loosestrife</vt:lpstr>
      <vt:lpstr>Phragmites</vt:lpstr>
      <vt:lpstr>Lake Water Levels – Historical</vt:lpstr>
      <vt:lpstr>Fish  Stockings</vt:lpstr>
      <vt:lpstr>Loon Report – Mary, The Loon Ranger</vt:lpstr>
      <vt:lpstr>What You Can Do</vt:lpstr>
      <vt:lpstr>Adjourn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Annual Meeting</dc:title>
  <dc:creator>Sam Rahaim</dc:creator>
  <cp:lastModifiedBy>Lisa Douglass</cp:lastModifiedBy>
  <cp:revision>530</cp:revision>
  <cp:lastPrinted>2019-05-23T21:07:10Z</cp:lastPrinted>
  <dcterms:created xsi:type="dcterms:W3CDTF">2014-05-13T21:57:39Z</dcterms:created>
  <dcterms:modified xsi:type="dcterms:W3CDTF">2023-05-27T21:45:22Z</dcterms:modified>
</cp:coreProperties>
</file>