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3.xml" ContentType="application/vnd.openxmlformats-officedocument.themeOverr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360" r:id="rId3"/>
    <p:sldId id="352" r:id="rId4"/>
    <p:sldId id="257" r:id="rId5"/>
    <p:sldId id="258" r:id="rId6"/>
    <p:sldId id="357" r:id="rId7"/>
    <p:sldId id="344" r:id="rId8"/>
    <p:sldId id="356" r:id="rId9"/>
    <p:sldId id="349" r:id="rId10"/>
    <p:sldId id="354" r:id="rId11"/>
    <p:sldId id="359" r:id="rId12"/>
    <p:sldId id="353" r:id="rId13"/>
    <p:sldId id="308" r:id="rId14"/>
    <p:sldId id="267" r:id="rId15"/>
    <p:sldId id="345" r:id="rId16"/>
    <p:sldId id="347" r:id="rId17"/>
    <p:sldId id="346" r:id="rId18"/>
    <p:sldId id="322" r:id="rId19"/>
    <p:sldId id="265" r:id="rId20"/>
    <p:sldId id="269" r:id="rId21"/>
    <p:sldId id="361" r:id="rId22"/>
    <p:sldId id="314" r:id="rId23"/>
    <p:sldId id="272" r:id="rId24"/>
  </p:sldIdLst>
  <p:sldSz cx="9144000" cy="6858000" type="screen4x3"/>
  <p:notesSz cx="6858000" cy="93122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dier, Sophie" initials="D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94766"/>
  </p:normalViewPr>
  <p:slideViewPr>
    <p:cSldViewPr>
      <p:cViewPr varScale="1">
        <p:scale>
          <a:sx n="104" d="100"/>
          <a:sy n="104" d="100"/>
        </p:scale>
        <p:origin x="200" y="208"/>
      </p:cViewPr>
      <p:guideLst>
        <p:guide orient="horz" pos="2160"/>
        <p:guide pos="2880"/>
      </p:guideLst>
    </p:cSldViewPr>
  </p:slideViewPr>
  <p:outlineViewPr>
    <p:cViewPr>
      <p:scale>
        <a:sx n="33" d="100"/>
        <a:sy n="33" d="100"/>
      </p:scale>
      <p:origin x="0" y="-874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5-04T19:34:46.738" idx="1">
    <p:pos x="10" y="10"/>
    <p:text/>
  </p:cm>
</p:cmLst>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8.svg"/></Relationships>
</file>

<file path=ppt/diagrams/_rels/data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9.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9.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665808-5E3A-4AB8-AA8A-31205FAA321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723D685-08B9-4D80-B03A-A7B8A63B1A17}">
      <dgm:prSet custT="1"/>
      <dgm:spPr/>
      <dgm:t>
        <a:bodyPr/>
        <a:lstStyle/>
        <a:p>
          <a:pPr>
            <a:lnSpc>
              <a:spcPct val="100000"/>
            </a:lnSpc>
          </a:pPr>
          <a:r>
            <a:rPr lang="en-US" sz="2000" b="1" dirty="0"/>
            <a:t>Welcome</a:t>
          </a:r>
          <a:endParaRPr lang="en-US" sz="2000" dirty="0"/>
        </a:p>
      </dgm:t>
    </dgm:pt>
    <dgm:pt modelId="{9BCBE431-7642-4A99-B75C-584818FFFE00}" type="parTrans" cxnId="{E84F28C8-C66A-4BA5-A692-D0F1EA1F7DB4}">
      <dgm:prSet/>
      <dgm:spPr/>
      <dgm:t>
        <a:bodyPr/>
        <a:lstStyle/>
        <a:p>
          <a:endParaRPr lang="en-US" sz="2000"/>
        </a:p>
      </dgm:t>
    </dgm:pt>
    <dgm:pt modelId="{CF36AE5B-63F4-45C2-9EEB-43A0E6D4F426}" type="sibTrans" cxnId="{E84F28C8-C66A-4BA5-A692-D0F1EA1F7DB4}">
      <dgm:prSet/>
      <dgm:spPr/>
      <dgm:t>
        <a:bodyPr/>
        <a:lstStyle/>
        <a:p>
          <a:endParaRPr lang="en-US" sz="2000"/>
        </a:p>
      </dgm:t>
    </dgm:pt>
    <dgm:pt modelId="{B8DAAC4E-96FD-4E95-89D6-BE8CD94E518C}">
      <dgm:prSet custT="1"/>
      <dgm:spPr/>
      <dgm:t>
        <a:bodyPr/>
        <a:lstStyle/>
        <a:p>
          <a:pPr>
            <a:lnSpc>
              <a:spcPct val="100000"/>
            </a:lnSpc>
          </a:pPr>
          <a:r>
            <a:rPr lang="en-US" sz="1800" b="0" dirty="0"/>
            <a:t>Introductions</a:t>
          </a:r>
          <a:endParaRPr lang="en-US" sz="2000" b="0" dirty="0"/>
        </a:p>
      </dgm:t>
    </dgm:pt>
    <dgm:pt modelId="{2E325110-0403-4EB5-867D-84AAE7EAC0BA}" type="parTrans" cxnId="{339058DA-A585-4C39-BC36-B86F86EF7E11}">
      <dgm:prSet/>
      <dgm:spPr/>
      <dgm:t>
        <a:bodyPr/>
        <a:lstStyle/>
        <a:p>
          <a:endParaRPr lang="en-US" sz="2000"/>
        </a:p>
      </dgm:t>
    </dgm:pt>
    <dgm:pt modelId="{D82A36D9-1CC3-4764-B380-BEC373FE6183}" type="sibTrans" cxnId="{339058DA-A585-4C39-BC36-B86F86EF7E11}">
      <dgm:prSet/>
      <dgm:spPr/>
      <dgm:t>
        <a:bodyPr/>
        <a:lstStyle/>
        <a:p>
          <a:endParaRPr lang="en-US" sz="2000"/>
        </a:p>
      </dgm:t>
    </dgm:pt>
    <dgm:pt modelId="{D33AD637-B612-4F1B-AF69-FD498836494E}">
      <dgm:prSet custT="1"/>
      <dgm:spPr/>
      <dgm:t>
        <a:bodyPr/>
        <a:lstStyle/>
        <a:p>
          <a:pPr>
            <a:lnSpc>
              <a:spcPct val="100000"/>
            </a:lnSpc>
          </a:pPr>
          <a:r>
            <a:rPr lang="en-US" sz="2000" b="1" dirty="0"/>
            <a:t>Health of Bear Lake</a:t>
          </a:r>
          <a:endParaRPr lang="en-US" sz="2000" dirty="0"/>
        </a:p>
      </dgm:t>
    </dgm:pt>
    <dgm:pt modelId="{B78E59CF-902B-430C-8B22-7F19AF3C8A47}" type="parTrans" cxnId="{EAD5C639-C6F9-4488-B05D-186438970ADD}">
      <dgm:prSet/>
      <dgm:spPr/>
      <dgm:t>
        <a:bodyPr/>
        <a:lstStyle/>
        <a:p>
          <a:endParaRPr lang="en-US" sz="2000"/>
        </a:p>
      </dgm:t>
    </dgm:pt>
    <dgm:pt modelId="{5C6EE226-AB19-48D7-ABDF-69242935B801}" type="sibTrans" cxnId="{EAD5C639-C6F9-4488-B05D-186438970ADD}">
      <dgm:prSet/>
      <dgm:spPr/>
      <dgm:t>
        <a:bodyPr/>
        <a:lstStyle/>
        <a:p>
          <a:endParaRPr lang="en-US" sz="2000"/>
        </a:p>
      </dgm:t>
    </dgm:pt>
    <dgm:pt modelId="{0CEB8E95-A8BE-43C3-9DE5-A1F734B8BF45}">
      <dgm:prSet custT="1"/>
      <dgm:spPr/>
      <dgm:t>
        <a:bodyPr/>
        <a:lstStyle/>
        <a:p>
          <a:pPr>
            <a:lnSpc>
              <a:spcPct val="100000"/>
            </a:lnSpc>
          </a:pPr>
          <a:r>
            <a:rPr lang="en-US" sz="2000" dirty="0"/>
            <a:t>2023</a:t>
          </a:r>
          <a:r>
            <a:rPr lang="en-US" sz="1800" dirty="0"/>
            <a:t> PLM Survey Results &amp; Notes</a:t>
          </a:r>
        </a:p>
      </dgm:t>
    </dgm:pt>
    <dgm:pt modelId="{28ACA036-A10E-43EF-B165-B711B7A0DE5A}" type="parTrans" cxnId="{F2F964D4-6C05-4240-AF8E-5EDED4D469DD}">
      <dgm:prSet/>
      <dgm:spPr/>
      <dgm:t>
        <a:bodyPr/>
        <a:lstStyle/>
        <a:p>
          <a:endParaRPr lang="en-US" sz="2000"/>
        </a:p>
      </dgm:t>
    </dgm:pt>
    <dgm:pt modelId="{1451B9D1-84B9-43F8-AAEE-609E001EC7FA}" type="sibTrans" cxnId="{F2F964D4-6C05-4240-AF8E-5EDED4D469DD}">
      <dgm:prSet/>
      <dgm:spPr/>
      <dgm:t>
        <a:bodyPr/>
        <a:lstStyle/>
        <a:p>
          <a:endParaRPr lang="en-US" sz="2000"/>
        </a:p>
      </dgm:t>
    </dgm:pt>
    <dgm:pt modelId="{E3DC7C9B-E26D-47B6-A000-744862616621}">
      <dgm:prSet custT="1"/>
      <dgm:spPr/>
      <dgm:t>
        <a:bodyPr/>
        <a:lstStyle/>
        <a:p>
          <a:pPr>
            <a:lnSpc>
              <a:spcPct val="100000"/>
            </a:lnSpc>
          </a:pPr>
          <a:r>
            <a:rPr lang="en-US" sz="1800" dirty="0"/>
            <a:t>2023 Au Sable Institute Results</a:t>
          </a:r>
        </a:p>
      </dgm:t>
    </dgm:pt>
    <dgm:pt modelId="{FA285388-D11E-4E17-9DDB-BC7E26AE4D6F}" type="parTrans" cxnId="{46D6FEE9-8520-48A0-9147-8CE111F6B0DA}">
      <dgm:prSet/>
      <dgm:spPr/>
      <dgm:t>
        <a:bodyPr/>
        <a:lstStyle/>
        <a:p>
          <a:endParaRPr lang="en-US" sz="2000"/>
        </a:p>
      </dgm:t>
    </dgm:pt>
    <dgm:pt modelId="{E6EF9373-77B6-4BEC-814D-18A97467999E}" type="sibTrans" cxnId="{46D6FEE9-8520-48A0-9147-8CE111F6B0DA}">
      <dgm:prSet/>
      <dgm:spPr/>
      <dgm:t>
        <a:bodyPr/>
        <a:lstStyle/>
        <a:p>
          <a:endParaRPr lang="en-US" sz="2000"/>
        </a:p>
      </dgm:t>
    </dgm:pt>
    <dgm:pt modelId="{3767EA50-DD82-4239-87DE-37A7524C9D24}">
      <dgm:prSet custT="1"/>
      <dgm:spPr/>
      <dgm:t>
        <a:bodyPr/>
        <a:lstStyle/>
        <a:p>
          <a:pPr>
            <a:lnSpc>
              <a:spcPct val="100000"/>
            </a:lnSpc>
          </a:pPr>
          <a:r>
            <a:rPr lang="en-US" sz="1800" dirty="0"/>
            <a:t>2023 CLMP Results – Craig O’Brien</a:t>
          </a:r>
        </a:p>
      </dgm:t>
    </dgm:pt>
    <dgm:pt modelId="{C46500E0-BDF8-4C52-9547-B7BBBD3B0A9E}" type="parTrans" cxnId="{2B780CDA-7F99-4217-AF84-3FAADC77C319}">
      <dgm:prSet/>
      <dgm:spPr/>
      <dgm:t>
        <a:bodyPr/>
        <a:lstStyle/>
        <a:p>
          <a:endParaRPr lang="en-US" sz="2000"/>
        </a:p>
      </dgm:t>
    </dgm:pt>
    <dgm:pt modelId="{8C5A6A80-806A-4D86-B8CB-0553BC25E59A}" type="sibTrans" cxnId="{2B780CDA-7F99-4217-AF84-3FAADC77C319}">
      <dgm:prSet/>
      <dgm:spPr/>
      <dgm:t>
        <a:bodyPr/>
        <a:lstStyle/>
        <a:p>
          <a:endParaRPr lang="en-US" sz="2000"/>
        </a:p>
      </dgm:t>
    </dgm:pt>
    <dgm:pt modelId="{CCB0ED05-FACB-4237-A439-BE9017B2EF9F}">
      <dgm:prSet custT="1"/>
      <dgm:spPr/>
      <dgm:t>
        <a:bodyPr/>
        <a:lstStyle/>
        <a:p>
          <a:pPr>
            <a:lnSpc>
              <a:spcPct val="100000"/>
            </a:lnSpc>
          </a:pPr>
          <a:r>
            <a:rPr lang="en-US" sz="2000" b="1" dirty="0"/>
            <a:t>Board of Directors Terms &amp; Members Voting</a:t>
          </a:r>
          <a:endParaRPr lang="en-US" sz="2000" dirty="0"/>
        </a:p>
      </dgm:t>
    </dgm:pt>
    <dgm:pt modelId="{0C2D42FF-E019-47C3-ABBD-F3F1E6BA4D69}" type="parTrans" cxnId="{3E4A133D-630B-407C-89FF-6253FCDE9E97}">
      <dgm:prSet/>
      <dgm:spPr/>
      <dgm:t>
        <a:bodyPr/>
        <a:lstStyle/>
        <a:p>
          <a:endParaRPr lang="en-US" sz="2000"/>
        </a:p>
      </dgm:t>
    </dgm:pt>
    <dgm:pt modelId="{F7A64422-12A3-4905-B277-E14D51FEBC3A}" type="sibTrans" cxnId="{3E4A133D-630B-407C-89FF-6253FCDE9E97}">
      <dgm:prSet/>
      <dgm:spPr/>
      <dgm:t>
        <a:bodyPr/>
        <a:lstStyle/>
        <a:p>
          <a:endParaRPr lang="en-US" sz="2000"/>
        </a:p>
      </dgm:t>
    </dgm:pt>
    <dgm:pt modelId="{D8241CA4-C450-4D6A-9AAD-EF294D9325B5}">
      <dgm:prSet custT="1"/>
      <dgm:spPr/>
      <dgm:t>
        <a:bodyPr/>
        <a:lstStyle/>
        <a:p>
          <a:pPr>
            <a:lnSpc>
              <a:spcPct val="100000"/>
            </a:lnSpc>
          </a:pPr>
          <a:r>
            <a:rPr lang="en-US" sz="1800" kern="1200" dirty="0">
              <a:solidFill>
                <a:prstClr val="black">
                  <a:hueOff val="0"/>
                  <a:satOff val="0"/>
                  <a:lumOff val="0"/>
                  <a:alphaOff val="0"/>
                </a:prstClr>
              </a:solidFill>
              <a:latin typeface="Constantia"/>
              <a:ea typeface="+mn-ea"/>
              <a:cs typeface="+mn-cs"/>
            </a:rPr>
            <a:t>Sam &amp; Brian’s terms are completed</a:t>
          </a:r>
        </a:p>
      </dgm:t>
    </dgm:pt>
    <dgm:pt modelId="{B8F35871-3003-458E-8500-AA8EE94A3235}" type="parTrans" cxnId="{9C394F32-CAFB-419F-9E11-BCEE0A684474}">
      <dgm:prSet/>
      <dgm:spPr/>
      <dgm:t>
        <a:bodyPr/>
        <a:lstStyle/>
        <a:p>
          <a:endParaRPr lang="en-US" sz="2000"/>
        </a:p>
      </dgm:t>
    </dgm:pt>
    <dgm:pt modelId="{C9B5693F-C297-46DB-8427-7DF49B050B41}" type="sibTrans" cxnId="{9C394F32-CAFB-419F-9E11-BCEE0A684474}">
      <dgm:prSet/>
      <dgm:spPr/>
      <dgm:t>
        <a:bodyPr/>
        <a:lstStyle/>
        <a:p>
          <a:endParaRPr lang="en-US" sz="2000"/>
        </a:p>
      </dgm:t>
    </dgm:pt>
    <dgm:pt modelId="{329E0EEA-E569-45D3-9FAD-BF3F4D743C2C}">
      <dgm:prSet custT="1"/>
      <dgm:spPr/>
      <dgm:t>
        <a:bodyPr/>
        <a:lstStyle/>
        <a:p>
          <a:pPr>
            <a:lnSpc>
              <a:spcPct val="100000"/>
            </a:lnSpc>
          </a:pPr>
          <a:r>
            <a:rPr lang="en-US" sz="2000" b="1" dirty="0"/>
            <a:t>Treasurer's Report</a:t>
          </a:r>
          <a:endParaRPr lang="en-US" sz="2000" dirty="0"/>
        </a:p>
      </dgm:t>
    </dgm:pt>
    <dgm:pt modelId="{89A00355-F0B9-4851-A5C3-655A16923F1B}" type="parTrans" cxnId="{5943AAF1-B33E-4DB1-9633-9A5567E2AF2B}">
      <dgm:prSet/>
      <dgm:spPr/>
      <dgm:t>
        <a:bodyPr/>
        <a:lstStyle/>
        <a:p>
          <a:endParaRPr lang="en-US" sz="2000"/>
        </a:p>
      </dgm:t>
    </dgm:pt>
    <dgm:pt modelId="{3E5B528E-D8E5-4F21-BA2B-90BBE52F7463}" type="sibTrans" cxnId="{5943AAF1-B33E-4DB1-9633-9A5567E2AF2B}">
      <dgm:prSet/>
      <dgm:spPr/>
      <dgm:t>
        <a:bodyPr/>
        <a:lstStyle/>
        <a:p>
          <a:endParaRPr lang="en-US" sz="2000"/>
        </a:p>
      </dgm:t>
    </dgm:pt>
    <dgm:pt modelId="{76BD1570-91DF-4BAE-B3DB-7ECBE4109B98}">
      <dgm:prSet custT="1"/>
      <dgm:spPr/>
      <dgm:t>
        <a:bodyPr/>
        <a:lstStyle/>
        <a:p>
          <a:pPr>
            <a:lnSpc>
              <a:spcPct val="100000"/>
            </a:lnSpc>
          </a:pPr>
          <a:r>
            <a:rPr lang="en-US" sz="1800" dirty="0"/>
            <a:t>Association Account, SAD Account</a:t>
          </a:r>
        </a:p>
      </dgm:t>
    </dgm:pt>
    <dgm:pt modelId="{97C71557-EB24-4CF8-A9FB-1744E3A50C95}" type="parTrans" cxnId="{193C1E3D-EDFA-4161-8706-3E214A1CE439}">
      <dgm:prSet/>
      <dgm:spPr/>
      <dgm:t>
        <a:bodyPr/>
        <a:lstStyle/>
        <a:p>
          <a:endParaRPr lang="en-US" sz="2000"/>
        </a:p>
      </dgm:t>
    </dgm:pt>
    <dgm:pt modelId="{D8E24E3D-220E-401C-8098-09522C933221}" type="sibTrans" cxnId="{193C1E3D-EDFA-4161-8706-3E214A1CE439}">
      <dgm:prSet/>
      <dgm:spPr/>
      <dgm:t>
        <a:bodyPr/>
        <a:lstStyle/>
        <a:p>
          <a:endParaRPr lang="en-US" sz="2000"/>
        </a:p>
      </dgm:t>
    </dgm:pt>
    <dgm:pt modelId="{D378A61E-4738-4922-B739-5E7BE48758A4}">
      <dgm:prSet custT="1"/>
      <dgm:spPr/>
      <dgm:t>
        <a:bodyPr/>
        <a:lstStyle/>
        <a:p>
          <a:pPr>
            <a:lnSpc>
              <a:spcPct val="100000"/>
            </a:lnSpc>
          </a:pPr>
          <a:r>
            <a:rPr lang="en-US" sz="2000" b="1" dirty="0"/>
            <a:t>Related Information</a:t>
          </a:r>
          <a:endParaRPr lang="en-US" sz="2000" dirty="0"/>
        </a:p>
      </dgm:t>
    </dgm:pt>
    <dgm:pt modelId="{528696DB-1E46-480D-B7ED-6D0E209C5638}" type="parTrans" cxnId="{95399180-3624-4F2F-B1D9-61B7DDB1F2BA}">
      <dgm:prSet/>
      <dgm:spPr/>
      <dgm:t>
        <a:bodyPr/>
        <a:lstStyle/>
        <a:p>
          <a:endParaRPr lang="en-US" sz="2000"/>
        </a:p>
      </dgm:t>
    </dgm:pt>
    <dgm:pt modelId="{04A9905F-167A-4416-9A5A-AEE935CAE050}" type="sibTrans" cxnId="{95399180-3624-4F2F-B1D9-61B7DDB1F2BA}">
      <dgm:prSet/>
      <dgm:spPr/>
      <dgm:t>
        <a:bodyPr/>
        <a:lstStyle/>
        <a:p>
          <a:endParaRPr lang="en-US" sz="2000"/>
        </a:p>
      </dgm:t>
    </dgm:pt>
    <dgm:pt modelId="{47397EEA-EE5C-40CD-BD62-0DAF75336BFC}">
      <dgm:prSet custT="1"/>
      <dgm:spPr/>
      <dgm:t>
        <a:bodyPr/>
        <a:lstStyle/>
        <a:p>
          <a:pPr>
            <a:lnSpc>
              <a:spcPct val="100000"/>
            </a:lnSpc>
          </a:pPr>
          <a:r>
            <a:rPr lang="en-US" sz="1800" dirty="0"/>
            <a:t>Invasive Species</a:t>
          </a:r>
        </a:p>
      </dgm:t>
    </dgm:pt>
    <dgm:pt modelId="{6361739A-70E3-4802-9BC7-278416CDB31E}" type="parTrans" cxnId="{1D7AB628-3EC6-4CEE-944F-E70667156457}">
      <dgm:prSet/>
      <dgm:spPr/>
      <dgm:t>
        <a:bodyPr/>
        <a:lstStyle/>
        <a:p>
          <a:endParaRPr lang="en-US" sz="2000"/>
        </a:p>
      </dgm:t>
    </dgm:pt>
    <dgm:pt modelId="{EFA95892-9E31-42DF-AC8D-209FD0CA7A10}" type="sibTrans" cxnId="{1D7AB628-3EC6-4CEE-944F-E70667156457}">
      <dgm:prSet/>
      <dgm:spPr/>
      <dgm:t>
        <a:bodyPr/>
        <a:lstStyle/>
        <a:p>
          <a:endParaRPr lang="en-US" sz="2000"/>
        </a:p>
      </dgm:t>
    </dgm:pt>
    <dgm:pt modelId="{98A53F3B-D92C-4DBF-A3C6-6942AE4699DB}">
      <dgm:prSet custT="1"/>
      <dgm:spPr/>
      <dgm:t>
        <a:bodyPr/>
        <a:lstStyle/>
        <a:p>
          <a:pPr>
            <a:lnSpc>
              <a:spcPct val="100000"/>
            </a:lnSpc>
          </a:pPr>
          <a:r>
            <a:rPr lang="en-US" sz="1800" dirty="0"/>
            <a:t>Water levels</a:t>
          </a:r>
        </a:p>
      </dgm:t>
    </dgm:pt>
    <dgm:pt modelId="{0A33DDDD-6D79-4DB8-8732-808B17056BCF}" type="parTrans" cxnId="{57ED349F-8523-4A4B-9F08-A9BED326D941}">
      <dgm:prSet/>
      <dgm:spPr/>
      <dgm:t>
        <a:bodyPr/>
        <a:lstStyle/>
        <a:p>
          <a:endParaRPr lang="en-US" sz="2000"/>
        </a:p>
      </dgm:t>
    </dgm:pt>
    <dgm:pt modelId="{FCBCBEBF-6987-4B49-952A-8D94C77CB657}" type="sibTrans" cxnId="{57ED349F-8523-4A4B-9F08-A9BED326D941}">
      <dgm:prSet/>
      <dgm:spPr/>
      <dgm:t>
        <a:bodyPr/>
        <a:lstStyle/>
        <a:p>
          <a:endParaRPr lang="en-US" sz="2000"/>
        </a:p>
      </dgm:t>
    </dgm:pt>
    <dgm:pt modelId="{99A28D4E-E1F1-4F08-985E-EF57FF2D82D9}">
      <dgm:prSet custT="1"/>
      <dgm:spPr/>
      <dgm:t>
        <a:bodyPr/>
        <a:lstStyle/>
        <a:p>
          <a:pPr>
            <a:lnSpc>
              <a:spcPct val="100000"/>
            </a:lnSpc>
          </a:pPr>
          <a:r>
            <a:rPr lang="en-US" sz="1800" dirty="0"/>
            <a:t>Fish Stocking</a:t>
          </a:r>
        </a:p>
        <a:p>
          <a:pPr>
            <a:lnSpc>
              <a:spcPct val="100000"/>
            </a:lnSpc>
          </a:pPr>
          <a:r>
            <a:rPr lang="en-US" sz="1800" dirty="0"/>
            <a:t>Loon Report – Mary, Our Loon Ranger</a:t>
          </a:r>
        </a:p>
      </dgm:t>
    </dgm:pt>
    <dgm:pt modelId="{8631EFF3-6B72-438C-BC46-4FEE1EB05CF5}" type="parTrans" cxnId="{8866D5C6-D68D-430A-A375-9C5A043B5B7D}">
      <dgm:prSet/>
      <dgm:spPr/>
      <dgm:t>
        <a:bodyPr/>
        <a:lstStyle/>
        <a:p>
          <a:endParaRPr lang="en-US" sz="2000"/>
        </a:p>
      </dgm:t>
    </dgm:pt>
    <dgm:pt modelId="{838EB666-A8D1-401E-9425-93793813433F}" type="sibTrans" cxnId="{8866D5C6-D68D-430A-A375-9C5A043B5B7D}">
      <dgm:prSet/>
      <dgm:spPr/>
      <dgm:t>
        <a:bodyPr/>
        <a:lstStyle/>
        <a:p>
          <a:endParaRPr lang="en-US" sz="2000"/>
        </a:p>
      </dgm:t>
    </dgm:pt>
    <dgm:pt modelId="{CE36AFA0-CE05-4BD6-8866-6FE414D3D68D}">
      <dgm:prSet custT="1"/>
      <dgm:spPr/>
      <dgm:t>
        <a:bodyPr/>
        <a:lstStyle/>
        <a:p>
          <a:pPr>
            <a:lnSpc>
              <a:spcPct val="100000"/>
            </a:lnSpc>
          </a:pPr>
          <a:r>
            <a:rPr lang="en-US" sz="2000" b="1" dirty="0"/>
            <a:t>Other / Q &amp; A / Discussion</a:t>
          </a:r>
          <a:endParaRPr lang="en-US" sz="2000" dirty="0"/>
        </a:p>
      </dgm:t>
    </dgm:pt>
    <dgm:pt modelId="{DE2420C1-4E5A-469C-A49D-F3F196BEB66C}" type="parTrans" cxnId="{A16D6F9F-62E1-46D1-8AE4-FBEFED27A12A}">
      <dgm:prSet/>
      <dgm:spPr/>
      <dgm:t>
        <a:bodyPr/>
        <a:lstStyle/>
        <a:p>
          <a:endParaRPr lang="en-US" sz="2000"/>
        </a:p>
      </dgm:t>
    </dgm:pt>
    <dgm:pt modelId="{2B5C073E-0C0F-4335-92DF-87895A7B272B}" type="sibTrans" cxnId="{A16D6F9F-62E1-46D1-8AE4-FBEFED27A12A}">
      <dgm:prSet/>
      <dgm:spPr/>
      <dgm:t>
        <a:bodyPr/>
        <a:lstStyle/>
        <a:p>
          <a:endParaRPr lang="en-US" sz="2000"/>
        </a:p>
      </dgm:t>
    </dgm:pt>
    <dgm:pt modelId="{0E78F26C-D983-45BD-9B79-67499786327C}">
      <dgm:prSet custT="1"/>
      <dgm:spPr/>
      <dgm:t>
        <a:bodyPr/>
        <a:lstStyle/>
        <a:p>
          <a:pPr>
            <a:lnSpc>
              <a:spcPct val="100000"/>
            </a:lnSpc>
          </a:pPr>
          <a:r>
            <a:rPr lang="en-US" sz="1800" dirty="0"/>
            <a:t>What You Can Do</a:t>
          </a:r>
        </a:p>
      </dgm:t>
    </dgm:pt>
    <dgm:pt modelId="{6725BBB9-851E-4D05-AC26-00EB3C1E3AB0}" type="parTrans" cxnId="{0D8F7E34-89A9-4A71-8487-B8611A190908}">
      <dgm:prSet/>
      <dgm:spPr/>
      <dgm:t>
        <a:bodyPr/>
        <a:lstStyle/>
        <a:p>
          <a:endParaRPr lang="en-US" sz="2000"/>
        </a:p>
      </dgm:t>
    </dgm:pt>
    <dgm:pt modelId="{EE7F5332-1940-4623-8F81-7969B862C5ED}" type="sibTrans" cxnId="{0D8F7E34-89A9-4A71-8487-B8611A190908}">
      <dgm:prSet/>
      <dgm:spPr/>
      <dgm:t>
        <a:bodyPr/>
        <a:lstStyle/>
        <a:p>
          <a:endParaRPr lang="en-US" sz="2000"/>
        </a:p>
      </dgm:t>
    </dgm:pt>
    <dgm:pt modelId="{5A175171-4E30-408F-BBD9-C82CC8F893D0}" type="pres">
      <dgm:prSet presAssocID="{D8665808-5E3A-4AB8-AA8A-31205FAA3210}" presName="root" presStyleCnt="0">
        <dgm:presLayoutVars>
          <dgm:dir/>
          <dgm:resizeHandles val="exact"/>
        </dgm:presLayoutVars>
      </dgm:prSet>
      <dgm:spPr/>
    </dgm:pt>
    <dgm:pt modelId="{6261603E-F5C5-410F-BE5F-7AF79FF59A03}" type="pres">
      <dgm:prSet presAssocID="{B723D685-08B9-4D80-B03A-A7B8A63B1A17}" presName="compNode" presStyleCnt="0"/>
      <dgm:spPr/>
    </dgm:pt>
    <dgm:pt modelId="{865F4F60-BE20-478F-9C7E-ADB5623CB344}" type="pres">
      <dgm:prSet presAssocID="{B723D685-08B9-4D80-B03A-A7B8A63B1A17}" presName="bgRect" presStyleLbl="bgShp" presStyleIdx="0" presStyleCnt="6"/>
      <dgm:spPr>
        <a:noFill/>
      </dgm:spPr>
    </dgm:pt>
    <dgm:pt modelId="{86F8322E-7B31-4A70-9A29-FCA16CFBF1AD}" type="pres">
      <dgm:prSet presAssocID="{B723D685-08B9-4D80-B03A-A7B8A63B1A17}" presName="iconRect" presStyleLbl="node1" presStyleIdx="0" presStyleCnt="6" custScaleX="187123" custScaleY="228510" custLinFactNeighborX="26728" custLinFactNeighborY="-3269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695F3409-3BD4-464A-9939-6985F1C007CD}" type="pres">
      <dgm:prSet presAssocID="{B723D685-08B9-4D80-B03A-A7B8A63B1A17}" presName="spaceRect" presStyleCnt="0"/>
      <dgm:spPr/>
    </dgm:pt>
    <dgm:pt modelId="{385CD5F7-F674-401A-A896-2F0657E1ED39}" type="pres">
      <dgm:prSet presAssocID="{B723D685-08B9-4D80-B03A-A7B8A63B1A17}" presName="parTx" presStyleLbl="revTx" presStyleIdx="0" presStyleCnt="12" custLinFactNeighborX="2564" custLinFactNeighborY="-34660">
        <dgm:presLayoutVars>
          <dgm:chMax val="0"/>
          <dgm:chPref val="0"/>
        </dgm:presLayoutVars>
      </dgm:prSet>
      <dgm:spPr/>
    </dgm:pt>
    <dgm:pt modelId="{D1AE3558-DB71-4E47-B63B-8B081C00748A}" type="pres">
      <dgm:prSet presAssocID="{B723D685-08B9-4D80-B03A-A7B8A63B1A17}" presName="desTx" presStyleLbl="revTx" presStyleIdx="1" presStyleCnt="12" custLinFactNeighborX="-963" custLinFactNeighborY="-30823">
        <dgm:presLayoutVars/>
      </dgm:prSet>
      <dgm:spPr/>
    </dgm:pt>
    <dgm:pt modelId="{EDD276B0-CB11-44CC-B1AF-8ACFFE1E8AEB}" type="pres">
      <dgm:prSet presAssocID="{CF36AE5B-63F4-45C2-9EEB-43A0E6D4F426}" presName="sibTrans" presStyleCnt="0"/>
      <dgm:spPr/>
    </dgm:pt>
    <dgm:pt modelId="{07EA095D-B113-4884-81CE-34EA8C530E48}" type="pres">
      <dgm:prSet presAssocID="{D33AD637-B612-4F1B-AF69-FD498836494E}" presName="compNode" presStyleCnt="0"/>
      <dgm:spPr/>
    </dgm:pt>
    <dgm:pt modelId="{4616D44F-42ED-45EF-A55F-9E27ED6E8C9D}" type="pres">
      <dgm:prSet presAssocID="{D33AD637-B612-4F1B-AF69-FD498836494E}" presName="bgRect" presStyleLbl="bgShp" presStyleIdx="1" presStyleCnt="6"/>
      <dgm:spPr>
        <a:noFill/>
      </dgm:spPr>
    </dgm:pt>
    <dgm:pt modelId="{9B6D47E1-A0C5-49D1-B459-9FEBE1656DA4}" type="pres">
      <dgm:prSet presAssocID="{D33AD637-B612-4F1B-AF69-FD498836494E}" presName="iconRect" presStyleLbl="node1" presStyleIdx="1" presStyleCnt="6" custScaleX="224840" custScaleY="270756" custLinFactNeighborX="19201" custLinFactNeighborY="9792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nowflake"/>
        </a:ext>
      </dgm:extLst>
    </dgm:pt>
    <dgm:pt modelId="{92860FAE-A07E-4670-8B68-B6C572C7422D}" type="pres">
      <dgm:prSet presAssocID="{D33AD637-B612-4F1B-AF69-FD498836494E}" presName="spaceRect" presStyleCnt="0"/>
      <dgm:spPr/>
    </dgm:pt>
    <dgm:pt modelId="{2917AB4D-0D43-48DD-9CA4-D8FCDC455751}" type="pres">
      <dgm:prSet presAssocID="{D33AD637-B612-4F1B-AF69-FD498836494E}" presName="parTx" presStyleLbl="revTx" presStyleIdx="2" presStyleCnt="12">
        <dgm:presLayoutVars>
          <dgm:chMax val="0"/>
          <dgm:chPref val="0"/>
        </dgm:presLayoutVars>
      </dgm:prSet>
      <dgm:spPr/>
    </dgm:pt>
    <dgm:pt modelId="{DBD83789-6761-43DE-8EA0-AC43D72A5E06}" type="pres">
      <dgm:prSet presAssocID="{D33AD637-B612-4F1B-AF69-FD498836494E}" presName="desTx" presStyleLbl="revTx" presStyleIdx="3" presStyleCnt="12" custScaleY="126715">
        <dgm:presLayoutVars/>
      </dgm:prSet>
      <dgm:spPr/>
    </dgm:pt>
    <dgm:pt modelId="{F7BA8AEC-8B29-4EA6-8507-846B2AEFB5D1}" type="pres">
      <dgm:prSet presAssocID="{5C6EE226-AB19-48D7-ABDF-69242935B801}" presName="sibTrans" presStyleCnt="0"/>
      <dgm:spPr/>
    </dgm:pt>
    <dgm:pt modelId="{E99E2FC5-4C70-4D05-967F-FD261A652536}" type="pres">
      <dgm:prSet presAssocID="{CCB0ED05-FACB-4237-A439-BE9017B2EF9F}" presName="compNode" presStyleCnt="0"/>
      <dgm:spPr/>
    </dgm:pt>
    <dgm:pt modelId="{C2C8E9A3-A493-4696-9EC8-0511570AC062}" type="pres">
      <dgm:prSet presAssocID="{CCB0ED05-FACB-4237-A439-BE9017B2EF9F}" presName="bgRect" presStyleLbl="bgShp" presStyleIdx="2" presStyleCnt="6"/>
      <dgm:spPr>
        <a:noFill/>
      </dgm:spPr>
    </dgm:pt>
    <dgm:pt modelId="{83EB9A2F-AE5E-4292-96B6-E7F806492FF0}" type="pres">
      <dgm:prSet presAssocID="{CCB0ED05-FACB-4237-A439-BE9017B2EF9F}" presName="iconRect" presStyleLbl="node1" presStyleIdx="2" presStyleCnt="6" custScaleX="212059" custScaleY="260171" custLinFactY="65000" custLinFactNeighborX="25591" custLinFactNeighborY="10000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420CE9AA-E69C-4838-84CB-879A7E2AF0B5}" type="pres">
      <dgm:prSet presAssocID="{CCB0ED05-FACB-4237-A439-BE9017B2EF9F}" presName="spaceRect" presStyleCnt="0"/>
      <dgm:spPr/>
    </dgm:pt>
    <dgm:pt modelId="{CA9FECF5-4A4C-4276-AA4E-2BFE89C47764}" type="pres">
      <dgm:prSet presAssocID="{CCB0ED05-FACB-4237-A439-BE9017B2EF9F}" presName="parTx" presStyleLbl="revTx" presStyleIdx="4" presStyleCnt="12" custLinFactNeighborX="2511" custLinFactNeighborY="44290">
        <dgm:presLayoutVars>
          <dgm:chMax val="0"/>
          <dgm:chPref val="0"/>
        </dgm:presLayoutVars>
      </dgm:prSet>
      <dgm:spPr/>
    </dgm:pt>
    <dgm:pt modelId="{C4E8BC92-6629-49B7-BDBF-6396E0E23343}" type="pres">
      <dgm:prSet presAssocID="{CCB0ED05-FACB-4237-A439-BE9017B2EF9F}" presName="desTx" presStyleLbl="revTx" presStyleIdx="5" presStyleCnt="12" custLinFactNeighborX="-1040" custLinFactNeighborY="92536">
        <dgm:presLayoutVars/>
      </dgm:prSet>
      <dgm:spPr/>
    </dgm:pt>
    <dgm:pt modelId="{6566E310-C44C-4E66-B8DC-B959A80EBAB7}" type="pres">
      <dgm:prSet presAssocID="{F7A64422-12A3-4905-B277-E14D51FEBC3A}" presName="sibTrans" presStyleCnt="0"/>
      <dgm:spPr/>
    </dgm:pt>
    <dgm:pt modelId="{3C03B19B-C005-49F2-838C-F26DDD8E0B4F}" type="pres">
      <dgm:prSet presAssocID="{329E0EEA-E569-45D3-9FAD-BF3F4D743C2C}" presName="compNode" presStyleCnt="0"/>
      <dgm:spPr/>
    </dgm:pt>
    <dgm:pt modelId="{5DA23F36-0D62-46D3-946C-8E912DD3AC75}" type="pres">
      <dgm:prSet presAssocID="{329E0EEA-E569-45D3-9FAD-BF3F4D743C2C}" presName="bgRect" presStyleLbl="bgShp" presStyleIdx="3" presStyleCnt="6"/>
      <dgm:spPr>
        <a:noFill/>
      </dgm:spPr>
    </dgm:pt>
    <dgm:pt modelId="{ADF566A2-23A2-4877-87FC-DDCA91B09FD0}" type="pres">
      <dgm:prSet presAssocID="{329E0EEA-E569-45D3-9FAD-BF3F4D743C2C}" presName="iconRect" presStyleLbl="node1" presStyleIdx="3" presStyleCnt="6" custScaleX="206540" custScaleY="221757" custLinFactY="94944" custLinFactNeighborX="26728" custLinFactNeighborY="10000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DF81517D-0D26-4C24-9D5B-C6BDDDA04E12}" type="pres">
      <dgm:prSet presAssocID="{329E0EEA-E569-45D3-9FAD-BF3F4D743C2C}" presName="spaceRect" presStyleCnt="0"/>
      <dgm:spPr/>
    </dgm:pt>
    <dgm:pt modelId="{0BB3CFDB-0778-4979-9DD9-B4D78D88B210}" type="pres">
      <dgm:prSet presAssocID="{329E0EEA-E569-45D3-9FAD-BF3F4D743C2C}" presName="parTx" presStyleLbl="revTx" presStyleIdx="6" presStyleCnt="12" custLinFactNeighborX="2564" custLinFactNeighborY="61591">
        <dgm:presLayoutVars>
          <dgm:chMax val="0"/>
          <dgm:chPref val="0"/>
        </dgm:presLayoutVars>
      </dgm:prSet>
      <dgm:spPr/>
    </dgm:pt>
    <dgm:pt modelId="{F1FC9424-FAE2-44CB-B144-4A95552EC68C}" type="pres">
      <dgm:prSet presAssocID="{329E0EEA-E569-45D3-9FAD-BF3F4D743C2C}" presName="desTx" presStyleLbl="revTx" presStyleIdx="7" presStyleCnt="12" custLinFactNeighborX="-992" custLinFactNeighborY="96236">
        <dgm:presLayoutVars/>
      </dgm:prSet>
      <dgm:spPr/>
    </dgm:pt>
    <dgm:pt modelId="{6B20E0A2-1B82-4321-83C0-AA5A35C04F99}" type="pres">
      <dgm:prSet presAssocID="{3E5B528E-D8E5-4F21-BA2B-90BBE52F7463}" presName="sibTrans" presStyleCnt="0"/>
      <dgm:spPr/>
    </dgm:pt>
    <dgm:pt modelId="{DE26D76A-1204-4814-BE3E-6C1C828EF531}" type="pres">
      <dgm:prSet presAssocID="{D378A61E-4738-4922-B739-5E7BE48758A4}" presName="compNode" presStyleCnt="0"/>
      <dgm:spPr/>
    </dgm:pt>
    <dgm:pt modelId="{FF590719-1CB9-4945-9320-FBA1A3864C46}" type="pres">
      <dgm:prSet presAssocID="{D378A61E-4738-4922-B739-5E7BE48758A4}" presName="bgRect" presStyleLbl="bgShp" presStyleIdx="4" presStyleCnt="6"/>
      <dgm:spPr>
        <a:noFill/>
      </dgm:spPr>
    </dgm:pt>
    <dgm:pt modelId="{8DB26143-A2E0-4465-8C17-1AD81B3AAC28}" type="pres">
      <dgm:prSet presAssocID="{D378A61E-4738-4922-B739-5E7BE48758A4}" presName="iconRect" presStyleLbl="node1" presStyleIdx="4" presStyleCnt="6" custScaleX="228180" custScaleY="152282" custLinFactY="59431" custLinFactNeighborX="17530" custLinFactNeighborY="100000"/>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ish"/>
        </a:ext>
      </dgm:extLst>
    </dgm:pt>
    <dgm:pt modelId="{7BE11355-4F05-4705-B09E-673D909D1E8F}" type="pres">
      <dgm:prSet presAssocID="{D378A61E-4738-4922-B739-5E7BE48758A4}" presName="spaceRect" presStyleCnt="0"/>
      <dgm:spPr/>
    </dgm:pt>
    <dgm:pt modelId="{6AB7A80F-BACC-4F6A-9F67-21B3E26B1572}" type="pres">
      <dgm:prSet presAssocID="{D378A61E-4738-4922-B739-5E7BE48758A4}" presName="parTx" presStyleLbl="revTx" presStyleIdx="8" presStyleCnt="12" custLinFactNeighborX="1782" custLinFactNeighborY="31452">
        <dgm:presLayoutVars>
          <dgm:chMax val="0"/>
          <dgm:chPref val="0"/>
        </dgm:presLayoutVars>
      </dgm:prSet>
      <dgm:spPr/>
    </dgm:pt>
    <dgm:pt modelId="{B026C987-2446-45A1-9189-3C30888B9812}" type="pres">
      <dgm:prSet presAssocID="{D378A61E-4738-4922-B739-5E7BE48758A4}" presName="desTx" presStyleLbl="revTx" presStyleIdx="9" presStyleCnt="12" custScaleY="410215" custLinFactY="10919" custLinFactNeighborX="1945" custLinFactNeighborY="100000">
        <dgm:presLayoutVars/>
      </dgm:prSet>
      <dgm:spPr/>
    </dgm:pt>
    <dgm:pt modelId="{D37014D1-51C6-4E5D-837B-4E4ECEE45C39}" type="pres">
      <dgm:prSet presAssocID="{04A9905F-167A-4416-9A5A-AEE935CAE050}" presName="sibTrans" presStyleCnt="0"/>
      <dgm:spPr/>
    </dgm:pt>
    <dgm:pt modelId="{202E02E4-45A5-49F7-9190-A66D980C55D7}" type="pres">
      <dgm:prSet presAssocID="{CE36AFA0-CE05-4BD6-8866-6FE414D3D68D}" presName="compNode" presStyleCnt="0"/>
      <dgm:spPr/>
    </dgm:pt>
    <dgm:pt modelId="{20E66EDA-5C6D-4D20-87AE-19983444E297}" type="pres">
      <dgm:prSet presAssocID="{CE36AFA0-CE05-4BD6-8866-6FE414D3D68D}" presName="bgRect" presStyleLbl="bgShp" presStyleIdx="5" presStyleCnt="6"/>
      <dgm:spPr>
        <a:noFill/>
      </dgm:spPr>
    </dgm:pt>
    <dgm:pt modelId="{1580326D-17B9-4A19-9864-A98393FF0A27}" type="pres">
      <dgm:prSet presAssocID="{CE36AFA0-CE05-4BD6-8866-6FE414D3D68D}" presName="iconRect" presStyleLbl="node1" presStyleIdx="5" presStyleCnt="6" custScaleX="176046" custScaleY="221601" custLinFactY="100000" custLinFactNeighborX="26728" custLinFactNeighborY="175695"/>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Firefighter"/>
        </a:ext>
      </dgm:extLst>
    </dgm:pt>
    <dgm:pt modelId="{5C6D4814-3D14-4639-AB57-19C6526884B8}" type="pres">
      <dgm:prSet presAssocID="{CE36AFA0-CE05-4BD6-8866-6FE414D3D68D}" presName="spaceRect" presStyleCnt="0"/>
      <dgm:spPr/>
    </dgm:pt>
    <dgm:pt modelId="{9A96C66D-BDE1-4078-A2B7-61449B160DF1}" type="pres">
      <dgm:prSet presAssocID="{CE36AFA0-CE05-4BD6-8866-6FE414D3D68D}" presName="parTx" presStyleLbl="revTx" presStyleIdx="10" presStyleCnt="12" custLinFactNeighborX="2564" custLinFactNeighborY="90043">
        <dgm:presLayoutVars>
          <dgm:chMax val="0"/>
          <dgm:chPref val="0"/>
        </dgm:presLayoutVars>
      </dgm:prSet>
      <dgm:spPr/>
    </dgm:pt>
    <dgm:pt modelId="{5FE121CF-2015-4C2A-8689-71F38C2EF034}" type="pres">
      <dgm:prSet presAssocID="{CE36AFA0-CE05-4BD6-8866-6FE414D3D68D}" presName="desTx" presStyleLbl="revTx" presStyleIdx="11" presStyleCnt="12" custScaleY="112323" custLinFactY="70187" custLinFactNeighborX="-266" custLinFactNeighborY="100000">
        <dgm:presLayoutVars/>
      </dgm:prSet>
      <dgm:spPr/>
    </dgm:pt>
  </dgm:ptLst>
  <dgm:cxnLst>
    <dgm:cxn modelId="{361EAE03-235C-0C44-A6D5-E3444C10CA27}" type="presOf" srcId="{98A53F3B-D92C-4DBF-A3C6-6942AE4699DB}" destId="{B026C987-2446-45A1-9189-3C30888B9812}" srcOrd="0" destOrd="1" presId="urn:microsoft.com/office/officeart/2018/2/layout/IconVerticalSolidList"/>
    <dgm:cxn modelId="{24DAD610-F674-E04E-8EDF-63D2E1677B2D}" type="presOf" srcId="{47397EEA-EE5C-40CD-BD62-0DAF75336BFC}" destId="{B026C987-2446-45A1-9189-3C30888B9812}" srcOrd="0" destOrd="0" presId="urn:microsoft.com/office/officeart/2018/2/layout/IconVerticalSolidList"/>
    <dgm:cxn modelId="{BDE6A313-46E5-A644-8EAB-45B5E8CCFDD0}" type="presOf" srcId="{99A28D4E-E1F1-4F08-985E-EF57FF2D82D9}" destId="{B026C987-2446-45A1-9189-3C30888B9812}" srcOrd="0" destOrd="2" presId="urn:microsoft.com/office/officeart/2018/2/layout/IconVerticalSolidList"/>
    <dgm:cxn modelId="{1D7AB628-3EC6-4CEE-944F-E70667156457}" srcId="{D378A61E-4738-4922-B739-5E7BE48758A4}" destId="{47397EEA-EE5C-40CD-BD62-0DAF75336BFC}" srcOrd="0" destOrd="0" parTransId="{6361739A-70E3-4802-9BC7-278416CDB31E}" sibTransId="{EFA95892-9E31-42DF-AC8D-209FD0CA7A10}"/>
    <dgm:cxn modelId="{9C394F32-CAFB-419F-9E11-BCEE0A684474}" srcId="{CCB0ED05-FACB-4237-A439-BE9017B2EF9F}" destId="{D8241CA4-C450-4D6A-9AAD-EF294D9325B5}" srcOrd="0" destOrd="0" parTransId="{B8F35871-3003-458E-8500-AA8EE94A3235}" sibTransId="{C9B5693F-C297-46DB-8427-7DF49B050B41}"/>
    <dgm:cxn modelId="{0D8F7E34-89A9-4A71-8487-B8611A190908}" srcId="{CE36AFA0-CE05-4BD6-8866-6FE414D3D68D}" destId="{0E78F26C-D983-45BD-9B79-67499786327C}" srcOrd="0" destOrd="0" parTransId="{6725BBB9-851E-4D05-AC26-00EB3C1E3AB0}" sibTransId="{EE7F5332-1940-4623-8F81-7969B862C5ED}"/>
    <dgm:cxn modelId="{EAD5C639-C6F9-4488-B05D-186438970ADD}" srcId="{D8665808-5E3A-4AB8-AA8A-31205FAA3210}" destId="{D33AD637-B612-4F1B-AF69-FD498836494E}" srcOrd="1" destOrd="0" parTransId="{B78E59CF-902B-430C-8B22-7F19AF3C8A47}" sibTransId="{5C6EE226-AB19-48D7-ABDF-69242935B801}"/>
    <dgm:cxn modelId="{3E4A133D-630B-407C-89FF-6253FCDE9E97}" srcId="{D8665808-5E3A-4AB8-AA8A-31205FAA3210}" destId="{CCB0ED05-FACB-4237-A439-BE9017B2EF9F}" srcOrd="2" destOrd="0" parTransId="{0C2D42FF-E019-47C3-ABBD-F3F1E6BA4D69}" sibTransId="{F7A64422-12A3-4905-B277-E14D51FEBC3A}"/>
    <dgm:cxn modelId="{193C1E3D-EDFA-4161-8706-3E214A1CE439}" srcId="{329E0EEA-E569-45D3-9FAD-BF3F4D743C2C}" destId="{76BD1570-91DF-4BAE-B3DB-7ECBE4109B98}" srcOrd="0" destOrd="0" parTransId="{97C71557-EB24-4CF8-A9FB-1744E3A50C95}" sibTransId="{D8E24E3D-220E-401C-8098-09522C933221}"/>
    <dgm:cxn modelId="{CC6F3147-B8D0-F647-A4A8-6929E121D179}" type="presOf" srcId="{CE36AFA0-CE05-4BD6-8866-6FE414D3D68D}" destId="{9A96C66D-BDE1-4078-A2B7-61449B160DF1}" srcOrd="0" destOrd="0" presId="urn:microsoft.com/office/officeart/2018/2/layout/IconVerticalSolidList"/>
    <dgm:cxn modelId="{6E61DC49-0516-F24F-885A-1A7A234162C4}" type="presOf" srcId="{E3DC7C9B-E26D-47B6-A000-744862616621}" destId="{DBD83789-6761-43DE-8EA0-AC43D72A5E06}" srcOrd="0" destOrd="1" presId="urn:microsoft.com/office/officeart/2018/2/layout/IconVerticalSolidList"/>
    <dgm:cxn modelId="{70C15656-BD7A-2549-AF14-552940C56084}" type="presOf" srcId="{B8DAAC4E-96FD-4E95-89D6-BE8CD94E518C}" destId="{D1AE3558-DB71-4E47-B63B-8B081C00748A}" srcOrd="0" destOrd="0" presId="urn:microsoft.com/office/officeart/2018/2/layout/IconVerticalSolidList"/>
    <dgm:cxn modelId="{4EB37061-23B4-D342-A1E6-4EBC6B7D9250}" type="presOf" srcId="{D378A61E-4738-4922-B739-5E7BE48758A4}" destId="{6AB7A80F-BACC-4F6A-9F67-21B3E26B1572}" srcOrd="0" destOrd="0" presId="urn:microsoft.com/office/officeart/2018/2/layout/IconVerticalSolidList"/>
    <dgm:cxn modelId="{2D470A76-4D59-FE47-B6A6-67C963EB7383}" type="presOf" srcId="{329E0EEA-E569-45D3-9FAD-BF3F4D743C2C}" destId="{0BB3CFDB-0778-4979-9DD9-B4D78D88B210}" srcOrd="0" destOrd="0" presId="urn:microsoft.com/office/officeart/2018/2/layout/IconVerticalSolidList"/>
    <dgm:cxn modelId="{39B56876-AA69-BC4C-B528-08195DCCC9BF}" type="presOf" srcId="{D33AD637-B612-4F1B-AF69-FD498836494E}" destId="{2917AB4D-0D43-48DD-9CA4-D8FCDC455751}" srcOrd="0" destOrd="0" presId="urn:microsoft.com/office/officeart/2018/2/layout/IconVerticalSolidList"/>
    <dgm:cxn modelId="{ED89C778-5005-DB43-B2C6-F7FE4D38151A}" type="presOf" srcId="{0E78F26C-D983-45BD-9B79-67499786327C}" destId="{5FE121CF-2015-4C2A-8689-71F38C2EF034}" srcOrd="0" destOrd="0" presId="urn:microsoft.com/office/officeart/2018/2/layout/IconVerticalSolidList"/>
    <dgm:cxn modelId="{95399180-3624-4F2F-B1D9-61B7DDB1F2BA}" srcId="{D8665808-5E3A-4AB8-AA8A-31205FAA3210}" destId="{D378A61E-4738-4922-B739-5E7BE48758A4}" srcOrd="4" destOrd="0" parTransId="{528696DB-1E46-480D-B7ED-6D0E209C5638}" sibTransId="{04A9905F-167A-4416-9A5A-AEE935CAE050}"/>
    <dgm:cxn modelId="{57ED349F-8523-4A4B-9F08-A9BED326D941}" srcId="{D378A61E-4738-4922-B739-5E7BE48758A4}" destId="{98A53F3B-D92C-4DBF-A3C6-6942AE4699DB}" srcOrd="1" destOrd="0" parTransId="{0A33DDDD-6D79-4DB8-8732-808B17056BCF}" sibTransId="{FCBCBEBF-6987-4B49-952A-8D94C77CB657}"/>
    <dgm:cxn modelId="{A16D6F9F-62E1-46D1-8AE4-FBEFED27A12A}" srcId="{D8665808-5E3A-4AB8-AA8A-31205FAA3210}" destId="{CE36AFA0-CE05-4BD6-8866-6FE414D3D68D}" srcOrd="5" destOrd="0" parTransId="{DE2420C1-4E5A-469C-A49D-F3F196BEB66C}" sibTransId="{2B5C073E-0C0F-4335-92DF-87895A7B272B}"/>
    <dgm:cxn modelId="{09A094BE-1777-EA4D-9D80-FD43399A202A}" type="presOf" srcId="{0CEB8E95-A8BE-43C3-9DE5-A1F734B8BF45}" destId="{DBD83789-6761-43DE-8EA0-AC43D72A5E06}" srcOrd="0" destOrd="0" presId="urn:microsoft.com/office/officeart/2018/2/layout/IconVerticalSolidList"/>
    <dgm:cxn modelId="{4DF61DC0-B543-3149-915B-F35E658870EA}" type="presOf" srcId="{CCB0ED05-FACB-4237-A439-BE9017B2EF9F}" destId="{CA9FECF5-4A4C-4276-AA4E-2BFE89C47764}" srcOrd="0" destOrd="0" presId="urn:microsoft.com/office/officeart/2018/2/layout/IconVerticalSolidList"/>
    <dgm:cxn modelId="{8866D5C6-D68D-430A-A375-9C5A043B5B7D}" srcId="{D378A61E-4738-4922-B739-5E7BE48758A4}" destId="{99A28D4E-E1F1-4F08-985E-EF57FF2D82D9}" srcOrd="2" destOrd="0" parTransId="{8631EFF3-6B72-438C-BC46-4FEE1EB05CF5}" sibTransId="{838EB666-A8D1-401E-9425-93793813433F}"/>
    <dgm:cxn modelId="{E84F28C8-C66A-4BA5-A692-D0F1EA1F7DB4}" srcId="{D8665808-5E3A-4AB8-AA8A-31205FAA3210}" destId="{B723D685-08B9-4D80-B03A-A7B8A63B1A17}" srcOrd="0" destOrd="0" parTransId="{9BCBE431-7642-4A99-B75C-584818FFFE00}" sibTransId="{CF36AE5B-63F4-45C2-9EEB-43A0E6D4F426}"/>
    <dgm:cxn modelId="{218E0BCC-E1C7-724E-8A10-628F74EA19DB}" type="presOf" srcId="{3767EA50-DD82-4239-87DE-37A7524C9D24}" destId="{DBD83789-6761-43DE-8EA0-AC43D72A5E06}" srcOrd="0" destOrd="2" presId="urn:microsoft.com/office/officeart/2018/2/layout/IconVerticalSolidList"/>
    <dgm:cxn modelId="{F2F964D4-6C05-4240-AF8E-5EDED4D469DD}" srcId="{D33AD637-B612-4F1B-AF69-FD498836494E}" destId="{0CEB8E95-A8BE-43C3-9DE5-A1F734B8BF45}" srcOrd="0" destOrd="0" parTransId="{28ACA036-A10E-43EF-B165-B711B7A0DE5A}" sibTransId="{1451B9D1-84B9-43F8-AAEE-609E001EC7FA}"/>
    <dgm:cxn modelId="{F7E23FD7-790B-C74D-9835-9FA6F9344C3D}" type="presOf" srcId="{B723D685-08B9-4D80-B03A-A7B8A63B1A17}" destId="{385CD5F7-F674-401A-A896-2F0657E1ED39}" srcOrd="0" destOrd="0" presId="urn:microsoft.com/office/officeart/2018/2/layout/IconVerticalSolidList"/>
    <dgm:cxn modelId="{8E1384D9-7AAE-F642-BB98-935FF026EE54}" type="presOf" srcId="{76BD1570-91DF-4BAE-B3DB-7ECBE4109B98}" destId="{F1FC9424-FAE2-44CB-B144-4A95552EC68C}" srcOrd="0" destOrd="0" presId="urn:microsoft.com/office/officeart/2018/2/layout/IconVerticalSolidList"/>
    <dgm:cxn modelId="{2B780CDA-7F99-4217-AF84-3FAADC77C319}" srcId="{D33AD637-B612-4F1B-AF69-FD498836494E}" destId="{3767EA50-DD82-4239-87DE-37A7524C9D24}" srcOrd="2" destOrd="0" parTransId="{C46500E0-BDF8-4C52-9547-B7BBBD3B0A9E}" sibTransId="{8C5A6A80-806A-4D86-B8CB-0553BC25E59A}"/>
    <dgm:cxn modelId="{339058DA-A585-4C39-BC36-B86F86EF7E11}" srcId="{B723D685-08B9-4D80-B03A-A7B8A63B1A17}" destId="{B8DAAC4E-96FD-4E95-89D6-BE8CD94E518C}" srcOrd="0" destOrd="0" parTransId="{2E325110-0403-4EB5-867D-84AAE7EAC0BA}" sibTransId="{D82A36D9-1CC3-4764-B380-BEC373FE6183}"/>
    <dgm:cxn modelId="{4E7A6ADA-9DAE-3741-8D88-8817A674DB72}" type="presOf" srcId="{D8241CA4-C450-4D6A-9AAD-EF294D9325B5}" destId="{C4E8BC92-6629-49B7-BDBF-6396E0E23343}" srcOrd="0" destOrd="0" presId="urn:microsoft.com/office/officeart/2018/2/layout/IconVerticalSolidList"/>
    <dgm:cxn modelId="{46D6FEE9-8520-48A0-9147-8CE111F6B0DA}" srcId="{D33AD637-B612-4F1B-AF69-FD498836494E}" destId="{E3DC7C9B-E26D-47B6-A000-744862616621}" srcOrd="1" destOrd="0" parTransId="{FA285388-D11E-4E17-9DDB-BC7E26AE4D6F}" sibTransId="{E6EF9373-77B6-4BEC-814D-18A97467999E}"/>
    <dgm:cxn modelId="{7C2F99F1-DDE7-D34A-B252-EE585EE9BDEE}" type="presOf" srcId="{D8665808-5E3A-4AB8-AA8A-31205FAA3210}" destId="{5A175171-4E30-408F-BBD9-C82CC8F893D0}" srcOrd="0" destOrd="0" presId="urn:microsoft.com/office/officeart/2018/2/layout/IconVerticalSolidList"/>
    <dgm:cxn modelId="{5943AAF1-B33E-4DB1-9633-9A5567E2AF2B}" srcId="{D8665808-5E3A-4AB8-AA8A-31205FAA3210}" destId="{329E0EEA-E569-45D3-9FAD-BF3F4D743C2C}" srcOrd="3" destOrd="0" parTransId="{89A00355-F0B9-4851-A5C3-655A16923F1B}" sibTransId="{3E5B528E-D8E5-4F21-BA2B-90BBE52F7463}"/>
    <dgm:cxn modelId="{D4031ED6-E816-3B45-9609-464902E6BD27}" type="presParOf" srcId="{5A175171-4E30-408F-BBD9-C82CC8F893D0}" destId="{6261603E-F5C5-410F-BE5F-7AF79FF59A03}" srcOrd="0" destOrd="0" presId="urn:microsoft.com/office/officeart/2018/2/layout/IconVerticalSolidList"/>
    <dgm:cxn modelId="{8057570A-0474-214B-A53C-909BAF9B6A68}" type="presParOf" srcId="{6261603E-F5C5-410F-BE5F-7AF79FF59A03}" destId="{865F4F60-BE20-478F-9C7E-ADB5623CB344}" srcOrd="0" destOrd="0" presId="urn:microsoft.com/office/officeart/2018/2/layout/IconVerticalSolidList"/>
    <dgm:cxn modelId="{01D8E95E-2750-7A4F-AD4D-38D8CF629538}" type="presParOf" srcId="{6261603E-F5C5-410F-BE5F-7AF79FF59A03}" destId="{86F8322E-7B31-4A70-9A29-FCA16CFBF1AD}" srcOrd="1" destOrd="0" presId="urn:microsoft.com/office/officeart/2018/2/layout/IconVerticalSolidList"/>
    <dgm:cxn modelId="{FDF1FB66-5E98-5B49-82FE-B8BFBB2A7167}" type="presParOf" srcId="{6261603E-F5C5-410F-BE5F-7AF79FF59A03}" destId="{695F3409-3BD4-464A-9939-6985F1C007CD}" srcOrd="2" destOrd="0" presId="urn:microsoft.com/office/officeart/2018/2/layout/IconVerticalSolidList"/>
    <dgm:cxn modelId="{969612A2-D69D-8D4D-85DF-D41C6E35F736}" type="presParOf" srcId="{6261603E-F5C5-410F-BE5F-7AF79FF59A03}" destId="{385CD5F7-F674-401A-A896-2F0657E1ED39}" srcOrd="3" destOrd="0" presId="urn:microsoft.com/office/officeart/2018/2/layout/IconVerticalSolidList"/>
    <dgm:cxn modelId="{973689F7-6692-8745-9791-B6A9828803C5}" type="presParOf" srcId="{6261603E-F5C5-410F-BE5F-7AF79FF59A03}" destId="{D1AE3558-DB71-4E47-B63B-8B081C00748A}" srcOrd="4" destOrd="0" presId="urn:microsoft.com/office/officeart/2018/2/layout/IconVerticalSolidList"/>
    <dgm:cxn modelId="{4DD3B1FB-28D3-BF42-B3C5-9240DEE8F258}" type="presParOf" srcId="{5A175171-4E30-408F-BBD9-C82CC8F893D0}" destId="{EDD276B0-CB11-44CC-B1AF-8ACFFE1E8AEB}" srcOrd="1" destOrd="0" presId="urn:microsoft.com/office/officeart/2018/2/layout/IconVerticalSolidList"/>
    <dgm:cxn modelId="{D0F50C88-2F2B-A147-929D-BB84877C33CC}" type="presParOf" srcId="{5A175171-4E30-408F-BBD9-C82CC8F893D0}" destId="{07EA095D-B113-4884-81CE-34EA8C530E48}" srcOrd="2" destOrd="0" presId="urn:microsoft.com/office/officeart/2018/2/layout/IconVerticalSolidList"/>
    <dgm:cxn modelId="{2C4D7C3C-1388-624A-83F6-F50E47F4FAD3}" type="presParOf" srcId="{07EA095D-B113-4884-81CE-34EA8C530E48}" destId="{4616D44F-42ED-45EF-A55F-9E27ED6E8C9D}" srcOrd="0" destOrd="0" presId="urn:microsoft.com/office/officeart/2018/2/layout/IconVerticalSolidList"/>
    <dgm:cxn modelId="{E1457B12-51D1-2B4D-80EA-950A5AF97541}" type="presParOf" srcId="{07EA095D-B113-4884-81CE-34EA8C530E48}" destId="{9B6D47E1-A0C5-49D1-B459-9FEBE1656DA4}" srcOrd="1" destOrd="0" presId="urn:microsoft.com/office/officeart/2018/2/layout/IconVerticalSolidList"/>
    <dgm:cxn modelId="{973D67FE-E7CE-7F45-9740-62A847857565}" type="presParOf" srcId="{07EA095D-B113-4884-81CE-34EA8C530E48}" destId="{92860FAE-A07E-4670-8B68-B6C572C7422D}" srcOrd="2" destOrd="0" presId="urn:microsoft.com/office/officeart/2018/2/layout/IconVerticalSolidList"/>
    <dgm:cxn modelId="{2CFB2B1F-F9AB-DA4A-80DD-10B93046F585}" type="presParOf" srcId="{07EA095D-B113-4884-81CE-34EA8C530E48}" destId="{2917AB4D-0D43-48DD-9CA4-D8FCDC455751}" srcOrd="3" destOrd="0" presId="urn:microsoft.com/office/officeart/2018/2/layout/IconVerticalSolidList"/>
    <dgm:cxn modelId="{3BA8D746-91CC-2E41-AEF6-1E19DE6AF07E}" type="presParOf" srcId="{07EA095D-B113-4884-81CE-34EA8C530E48}" destId="{DBD83789-6761-43DE-8EA0-AC43D72A5E06}" srcOrd="4" destOrd="0" presId="urn:microsoft.com/office/officeart/2018/2/layout/IconVerticalSolidList"/>
    <dgm:cxn modelId="{32E5092C-3593-EA48-B529-C8ED113BC97F}" type="presParOf" srcId="{5A175171-4E30-408F-BBD9-C82CC8F893D0}" destId="{F7BA8AEC-8B29-4EA6-8507-846B2AEFB5D1}" srcOrd="3" destOrd="0" presId="urn:microsoft.com/office/officeart/2018/2/layout/IconVerticalSolidList"/>
    <dgm:cxn modelId="{81DB58C0-AC99-BD4F-95A3-6A6FD00B700C}" type="presParOf" srcId="{5A175171-4E30-408F-BBD9-C82CC8F893D0}" destId="{E99E2FC5-4C70-4D05-967F-FD261A652536}" srcOrd="4" destOrd="0" presId="urn:microsoft.com/office/officeart/2018/2/layout/IconVerticalSolidList"/>
    <dgm:cxn modelId="{94EBEA1A-B0EF-9D42-965E-16BCDB92400A}" type="presParOf" srcId="{E99E2FC5-4C70-4D05-967F-FD261A652536}" destId="{C2C8E9A3-A493-4696-9EC8-0511570AC062}" srcOrd="0" destOrd="0" presId="urn:microsoft.com/office/officeart/2018/2/layout/IconVerticalSolidList"/>
    <dgm:cxn modelId="{72B63DD6-F62C-294E-BF6F-761E8D835CA7}" type="presParOf" srcId="{E99E2FC5-4C70-4D05-967F-FD261A652536}" destId="{83EB9A2F-AE5E-4292-96B6-E7F806492FF0}" srcOrd="1" destOrd="0" presId="urn:microsoft.com/office/officeart/2018/2/layout/IconVerticalSolidList"/>
    <dgm:cxn modelId="{EB5362A9-2125-914C-AC1C-D3937B5EE31A}" type="presParOf" srcId="{E99E2FC5-4C70-4D05-967F-FD261A652536}" destId="{420CE9AA-E69C-4838-84CB-879A7E2AF0B5}" srcOrd="2" destOrd="0" presId="urn:microsoft.com/office/officeart/2018/2/layout/IconVerticalSolidList"/>
    <dgm:cxn modelId="{1FF7C6F0-2312-0E46-B6F6-66091C56E89D}" type="presParOf" srcId="{E99E2FC5-4C70-4D05-967F-FD261A652536}" destId="{CA9FECF5-4A4C-4276-AA4E-2BFE89C47764}" srcOrd="3" destOrd="0" presId="urn:microsoft.com/office/officeart/2018/2/layout/IconVerticalSolidList"/>
    <dgm:cxn modelId="{A5B6828C-9871-9F4B-AFD4-D61971687B51}" type="presParOf" srcId="{E99E2FC5-4C70-4D05-967F-FD261A652536}" destId="{C4E8BC92-6629-49B7-BDBF-6396E0E23343}" srcOrd="4" destOrd="0" presId="urn:microsoft.com/office/officeart/2018/2/layout/IconVerticalSolidList"/>
    <dgm:cxn modelId="{8A047D11-A6EE-C849-A1DD-49F46DB65A7E}" type="presParOf" srcId="{5A175171-4E30-408F-BBD9-C82CC8F893D0}" destId="{6566E310-C44C-4E66-B8DC-B959A80EBAB7}" srcOrd="5" destOrd="0" presId="urn:microsoft.com/office/officeart/2018/2/layout/IconVerticalSolidList"/>
    <dgm:cxn modelId="{38C0B846-E852-384E-B77D-6EA7A87B92DA}" type="presParOf" srcId="{5A175171-4E30-408F-BBD9-C82CC8F893D0}" destId="{3C03B19B-C005-49F2-838C-F26DDD8E0B4F}" srcOrd="6" destOrd="0" presId="urn:microsoft.com/office/officeart/2018/2/layout/IconVerticalSolidList"/>
    <dgm:cxn modelId="{56D5AAF8-E535-954F-A282-1ACC0D9574AC}" type="presParOf" srcId="{3C03B19B-C005-49F2-838C-F26DDD8E0B4F}" destId="{5DA23F36-0D62-46D3-946C-8E912DD3AC75}" srcOrd="0" destOrd="0" presId="urn:microsoft.com/office/officeart/2018/2/layout/IconVerticalSolidList"/>
    <dgm:cxn modelId="{91B7D3EE-038A-274B-8CF7-00E29E834F7C}" type="presParOf" srcId="{3C03B19B-C005-49F2-838C-F26DDD8E0B4F}" destId="{ADF566A2-23A2-4877-87FC-DDCA91B09FD0}" srcOrd="1" destOrd="0" presId="urn:microsoft.com/office/officeart/2018/2/layout/IconVerticalSolidList"/>
    <dgm:cxn modelId="{502932BC-2D30-C14E-986F-DC45DC250BCC}" type="presParOf" srcId="{3C03B19B-C005-49F2-838C-F26DDD8E0B4F}" destId="{DF81517D-0D26-4C24-9D5B-C6BDDDA04E12}" srcOrd="2" destOrd="0" presId="urn:microsoft.com/office/officeart/2018/2/layout/IconVerticalSolidList"/>
    <dgm:cxn modelId="{5A2374D8-0D0A-E440-9A87-99B0D0295437}" type="presParOf" srcId="{3C03B19B-C005-49F2-838C-F26DDD8E0B4F}" destId="{0BB3CFDB-0778-4979-9DD9-B4D78D88B210}" srcOrd="3" destOrd="0" presId="urn:microsoft.com/office/officeart/2018/2/layout/IconVerticalSolidList"/>
    <dgm:cxn modelId="{65794328-F08D-5140-A991-CA8FCECB2C36}" type="presParOf" srcId="{3C03B19B-C005-49F2-838C-F26DDD8E0B4F}" destId="{F1FC9424-FAE2-44CB-B144-4A95552EC68C}" srcOrd="4" destOrd="0" presId="urn:microsoft.com/office/officeart/2018/2/layout/IconVerticalSolidList"/>
    <dgm:cxn modelId="{92CB9F69-1516-CF4B-BC6A-46F58FC6714A}" type="presParOf" srcId="{5A175171-4E30-408F-BBD9-C82CC8F893D0}" destId="{6B20E0A2-1B82-4321-83C0-AA5A35C04F99}" srcOrd="7" destOrd="0" presId="urn:microsoft.com/office/officeart/2018/2/layout/IconVerticalSolidList"/>
    <dgm:cxn modelId="{953566FF-8FBE-6146-8101-3CBB817D3806}" type="presParOf" srcId="{5A175171-4E30-408F-BBD9-C82CC8F893D0}" destId="{DE26D76A-1204-4814-BE3E-6C1C828EF531}" srcOrd="8" destOrd="0" presId="urn:microsoft.com/office/officeart/2018/2/layout/IconVerticalSolidList"/>
    <dgm:cxn modelId="{0A5D15FB-B405-EB41-897E-D94727532244}" type="presParOf" srcId="{DE26D76A-1204-4814-BE3E-6C1C828EF531}" destId="{FF590719-1CB9-4945-9320-FBA1A3864C46}" srcOrd="0" destOrd="0" presId="urn:microsoft.com/office/officeart/2018/2/layout/IconVerticalSolidList"/>
    <dgm:cxn modelId="{601F409D-6AFA-E942-8A1B-81639AAC80E6}" type="presParOf" srcId="{DE26D76A-1204-4814-BE3E-6C1C828EF531}" destId="{8DB26143-A2E0-4465-8C17-1AD81B3AAC28}" srcOrd="1" destOrd="0" presId="urn:microsoft.com/office/officeart/2018/2/layout/IconVerticalSolidList"/>
    <dgm:cxn modelId="{CA393D37-48D6-F94A-9094-79C6E3C49E4D}" type="presParOf" srcId="{DE26D76A-1204-4814-BE3E-6C1C828EF531}" destId="{7BE11355-4F05-4705-B09E-673D909D1E8F}" srcOrd="2" destOrd="0" presId="urn:microsoft.com/office/officeart/2018/2/layout/IconVerticalSolidList"/>
    <dgm:cxn modelId="{E2B27DF3-8962-3240-8F6C-452F8BCED33E}" type="presParOf" srcId="{DE26D76A-1204-4814-BE3E-6C1C828EF531}" destId="{6AB7A80F-BACC-4F6A-9F67-21B3E26B1572}" srcOrd="3" destOrd="0" presId="urn:microsoft.com/office/officeart/2018/2/layout/IconVerticalSolidList"/>
    <dgm:cxn modelId="{ECDB270B-915E-694E-9EDA-C1319333F0CB}" type="presParOf" srcId="{DE26D76A-1204-4814-BE3E-6C1C828EF531}" destId="{B026C987-2446-45A1-9189-3C30888B9812}" srcOrd="4" destOrd="0" presId="urn:microsoft.com/office/officeart/2018/2/layout/IconVerticalSolidList"/>
    <dgm:cxn modelId="{DD6679A7-783E-BA47-B94A-9E087CC62B5A}" type="presParOf" srcId="{5A175171-4E30-408F-BBD9-C82CC8F893D0}" destId="{D37014D1-51C6-4E5D-837B-4E4ECEE45C39}" srcOrd="9" destOrd="0" presId="urn:microsoft.com/office/officeart/2018/2/layout/IconVerticalSolidList"/>
    <dgm:cxn modelId="{BB6C38E4-B54A-444D-AEA7-A70701F76E85}" type="presParOf" srcId="{5A175171-4E30-408F-BBD9-C82CC8F893D0}" destId="{202E02E4-45A5-49F7-9190-A66D980C55D7}" srcOrd="10" destOrd="0" presId="urn:microsoft.com/office/officeart/2018/2/layout/IconVerticalSolidList"/>
    <dgm:cxn modelId="{425E8A0A-7507-824A-8235-E636E5256959}" type="presParOf" srcId="{202E02E4-45A5-49F7-9190-A66D980C55D7}" destId="{20E66EDA-5C6D-4D20-87AE-19983444E297}" srcOrd="0" destOrd="0" presId="urn:microsoft.com/office/officeart/2018/2/layout/IconVerticalSolidList"/>
    <dgm:cxn modelId="{04638BBC-88ED-C247-B1A2-8D5CA1FCCF90}" type="presParOf" srcId="{202E02E4-45A5-49F7-9190-A66D980C55D7}" destId="{1580326D-17B9-4A19-9864-A98393FF0A27}" srcOrd="1" destOrd="0" presId="urn:microsoft.com/office/officeart/2018/2/layout/IconVerticalSolidList"/>
    <dgm:cxn modelId="{79A188BC-4B16-C848-87EE-3D6C3E50634D}" type="presParOf" srcId="{202E02E4-45A5-49F7-9190-A66D980C55D7}" destId="{5C6D4814-3D14-4639-AB57-19C6526884B8}" srcOrd="2" destOrd="0" presId="urn:microsoft.com/office/officeart/2018/2/layout/IconVerticalSolidList"/>
    <dgm:cxn modelId="{48DB6146-47B7-6949-A8F7-CCB55B45C54C}" type="presParOf" srcId="{202E02E4-45A5-49F7-9190-A66D980C55D7}" destId="{9A96C66D-BDE1-4078-A2B7-61449B160DF1}" srcOrd="3" destOrd="0" presId="urn:microsoft.com/office/officeart/2018/2/layout/IconVerticalSolidList"/>
    <dgm:cxn modelId="{B318ECA7-EF01-FE43-8634-B64F93075796}" type="presParOf" srcId="{202E02E4-45A5-49F7-9190-A66D980C55D7}" destId="{5FE121CF-2015-4C2A-8689-71F38C2EF034}"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2F83C9-EE14-4470-8520-E6A5478E122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10C5B63-0EF0-40EE-96BE-5E4DA6A6CBBD}">
      <dgm:prSet custT="1"/>
      <dgm:spPr/>
      <dgm:t>
        <a:bodyPr/>
        <a:lstStyle/>
        <a:p>
          <a:pPr>
            <a:lnSpc>
              <a:spcPct val="100000"/>
            </a:lnSpc>
          </a:pPr>
          <a:r>
            <a:rPr lang="en-US" sz="3200" dirty="0"/>
            <a:t>In 2023, 4.5 acres of EWM @ ~$3600</a:t>
          </a:r>
        </a:p>
      </dgm:t>
    </dgm:pt>
    <dgm:pt modelId="{D239197F-94FA-43A8-8BE2-8CE71670512A}" type="parTrans" cxnId="{88D03B6B-ED71-4E06-A895-B9BDF7098A4B}">
      <dgm:prSet/>
      <dgm:spPr/>
      <dgm:t>
        <a:bodyPr/>
        <a:lstStyle/>
        <a:p>
          <a:endParaRPr lang="en-US"/>
        </a:p>
      </dgm:t>
    </dgm:pt>
    <dgm:pt modelId="{364B3000-F86D-4A4A-8998-15C2E86AE3B5}" type="sibTrans" cxnId="{88D03B6B-ED71-4E06-A895-B9BDF7098A4B}">
      <dgm:prSet/>
      <dgm:spPr/>
      <dgm:t>
        <a:bodyPr/>
        <a:lstStyle/>
        <a:p>
          <a:endParaRPr lang="en-US"/>
        </a:p>
      </dgm:t>
    </dgm:pt>
    <dgm:pt modelId="{D9A92A62-6708-46ED-936A-399ABB114859}">
      <dgm:prSet custT="1"/>
      <dgm:spPr>
        <a:noFill/>
        <a:ln w="25400" cap="flat" cmpd="sng" algn="ctr">
          <a:noFill/>
          <a:prstDash val="solid"/>
        </a:ln>
        <a:effectLst/>
      </dgm:spPr>
      <dgm:t>
        <a:bodyPr spcFirstLastPara="0" vert="horz" wrap="square" lIns="148590" tIns="148590" rIns="148590" bIns="148590" numCol="1" spcCol="1270" anchor="ctr" anchorCtr="0"/>
        <a:lstStyle/>
        <a:p>
          <a:pPr>
            <a:lnSpc>
              <a:spcPct val="100000"/>
            </a:lnSpc>
          </a:pPr>
          <a:r>
            <a:rPr lang="en-US" sz="3200" kern="1200" dirty="0"/>
            <a:t>In </a:t>
          </a:r>
          <a:r>
            <a:rPr lang="en-US" sz="3200" kern="1200" dirty="0">
              <a:solidFill>
                <a:schemeClr val="tx1"/>
              </a:solidFill>
              <a:latin typeface="Constantia"/>
              <a:ea typeface="+mn-ea"/>
              <a:cs typeface="+mn-cs"/>
            </a:rPr>
            <a:t>2022</a:t>
          </a:r>
          <a:r>
            <a:rPr lang="en-US" sz="3200" kern="1200" dirty="0"/>
            <a:t>, 0.75 acres of EWM @ ~$2000</a:t>
          </a:r>
        </a:p>
      </dgm:t>
    </dgm:pt>
    <dgm:pt modelId="{2DDB3C55-E80F-4773-AA7D-629C39164845}" type="parTrans" cxnId="{736A83B3-97E9-4C2D-B853-0A3D054374EA}">
      <dgm:prSet/>
      <dgm:spPr/>
      <dgm:t>
        <a:bodyPr/>
        <a:lstStyle/>
        <a:p>
          <a:endParaRPr lang="en-US"/>
        </a:p>
      </dgm:t>
    </dgm:pt>
    <dgm:pt modelId="{60308B05-DC8D-44B8-9820-472EFAA85BD0}" type="sibTrans" cxnId="{736A83B3-97E9-4C2D-B853-0A3D054374EA}">
      <dgm:prSet/>
      <dgm:spPr/>
      <dgm:t>
        <a:bodyPr/>
        <a:lstStyle/>
        <a:p>
          <a:endParaRPr lang="en-US"/>
        </a:p>
      </dgm:t>
    </dgm:pt>
    <dgm:pt modelId="{03285FF8-B215-4E53-A50E-0D5042931786}">
      <dgm:prSet custT="1"/>
      <dgm:spPr/>
      <dgm:t>
        <a:bodyPr/>
        <a:lstStyle/>
        <a:p>
          <a:pPr>
            <a:lnSpc>
              <a:spcPct val="100000"/>
            </a:lnSpc>
          </a:pPr>
          <a:r>
            <a:rPr lang="en-US" sz="3200" dirty="0"/>
            <a:t>In 2021, 8.3 acres of EWM @ ~$5600</a:t>
          </a:r>
        </a:p>
      </dgm:t>
    </dgm:pt>
    <dgm:pt modelId="{C38349C4-1213-4456-B242-457CC4302BCB}" type="parTrans" cxnId="{19A76C80-187A-402D-9D6C-6ECE7C4D2E83}">
      <dgm:prSet/>
      <dgm:spPr/>
      <dgm:t>
        <a:bodyPr/>
        <a:lstStyle/>
        <a:p>
          <a:endParaRPr lang="en-US"/>
        </a:p>
      </dgm:t>
    </dgm:pt>
    <dgm:pt modelId="{9C5C362C-FB58-4341-B4A4-C6E61CE488F9}" type="sibTrans" cxnId="{19A76C80-187A-402D-9D6C-6ECE7C4D2E83}">
      <dgm:prSet/>
      <dgm:spPr/>
      <dgm:t>
        <a:bodyPr/>
        <a:lstStyle/>
        <a:p>
          <a:endParaRPr lang="en-US"/>
        </a:p>
      </dgm:t>
    </dgm:pt>
    <dgm:pt modelId="{F0446339-DD99-4AC9-B10B-2E4678F50C4C}">
      <dgm:prSet custT="1"/>
      <dgm:spPr/>
      <dgm:t>
        <a:bodyPr/>
        <a:lstStyle/>
        <a:p>
          <a:pPr>
            <a:lnSpc>
              <a:spcPct val="100000"/>
            </a:lnSpc>
          </a:pPr>
          <a:r>
            <a:rPr lang="en-US" sz="3200" dirty="0"/>
            <a:t>Algae treated all years</a:t>
          </a:r>
        </a:p>
      </dgm:t>
    </dgm:pt>
    <dgm:pt modelId="{1CD6CE6E-1D88-4B28-BF71-35B92C6BB78F}" type="parTrans" cxnId="{DC97EAF9-D871-4351-9542-FF85C72E36A7}">
      <dgm:prSet/>
      <dgm:spPr/>
      <dgm:t>
        <a:bodyPr/>
        <a:lstStyle/>
        <a:p>
          <a:endParaRPr lang="en-US"/>
        </a:p>
      </dgm:t>
    </dgm:pt>
    <dgm:pt modelId="{4FA8507D-FDB0-4C74-849D-0F2086A08582}" type="sibTrans" cxnId="{DC97EAF9-D871-4351-9542-FF85C72E36A7}">
      <dgm:prSet/>
      <dgm:spPr/>
      <dgm:t>
        <a:bodyPr/>
        <a:lstStyle/>
        <a:p>
          <a:endParaRPr lang="en-US"/>
        </a:p>
      </dgm:t>
    </dgm:pt>
    <dgm:pt modelId="{E656FBCE-D18E-4534-9A4A-378DDA688113}" type="pres">
      <dgm:prSet presAssocID="{C02F83C9-EE14-4470-8520-E6A5478E122A}" presName="root" presStyleCnt="0">
        <dgm:presLayoutVars>
          <dgm:dir/>
          <dgm:resizeHandles val="exact"/>
        </dgm:presLayoutVars>
      </dgm:prSet>
      <dgm:spPr/>
    </dgm:pt>
    <dgm:pt modelId="{4DB35B0B-DFEA-49D5-8205-EF8D6D8E8037}" type="pres">
      <dgm:prSet presAssocID="{410C5B63-0EF0-40EE-96BE-5E4DA6A6CBBD}" presName="compNode" presStyleCnt="0"/>
      <dgm:spPr/>
    </dgm:pt>
    <dgm:pt modelId="{17A8D187-F37C-49AB-804B-8B7B85DE4B04}" type="pres">
      <dgm:prSet presAssocID="{410C5B63-0EF0-40EE-96BE-5E4DA6A6CBBD}" presName="bgRect" presStyleLbl="bgShp" presStyleIdx="0" presStyleCnt="4"/>
      <dgm:spPr>
        <a:noFill/>
      </dgm:spPr>
    </dgm:pt>
    <dgm:pt modelId="{0D83B461-519D-4D57-A469-6EF4DD60FDB1}" type="pres">
      <dgm:prSet presAssocID="{410C5B63-0EF0-40EE-96BE-5E4DA6A6CBB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use"/>
        </a:ext>
      </dgm:extLst>
    </dgm:pt>
    <dgm:pt modelId="{4F959D10-C560-4ED6-AA0D-EED50608991C}" type="pres">
      <dgm:prSet presAssocID="{410C5B63-0EF0-40EE-96BE-5E4DA6A6CBBD}" presName="spaceRect" presStyleCnt="0"/>
      <dgm:spPr/>
    </dgm:pt>
    <dgm:pt modelId="{41634D07-BF76-43C5-AD20-DBC2386D6E17}" type="pres">
      <dgm:prSet presAssocID="{410C5B63-0EF0-40EE-96BE-5E4DA6A6CBBD}" presName="parTx" presStyleLbl="revTx" presStyleIdx="0" presStyleCnt="4">
        <dgm:presLayoutVars>
          <dgm:chMax val="0"/>
          <dgm:chPref val="0"/>
        </dgm:presLayoutVars>
      </dgm:prSet>
      <dgm:spPr/>
    </dgm:pt>
    <dgm:pt modelId="{0A3C312B-AEC7-461F-86B1-3A3B2E19E046}" type="pres">
      <dgm:prSet presAssocID="{364B3000-F86D-4A4A-8998-15C2E86AE3B5}" presName="sibTrans" presStyleCnt="0"/>
      <dgm:spPr/>
    </dgm:pt>
    <dgm:pt modelId="{49E8D346-6121-414A-9BCF-2743E4D4F455}" type="pres">
      <dgm:prSet presAssocID="{D9A92A62-6708-46ED-936A-399ABB114859}" presName="compNode" presStyleCnt="0"/>
      <dgm:spPr/>
    </dgm:pt>
    <dgm:pt modelId="{D800BA5F-2148-487D-B555-84CF1AF0F9AC}" type="pres">
      <dgm:prSet presAssocID="{D9A92A62-6708-46ED-936A-399ABB114859}" presName="bgRect" presStyleLbl="bgShp" presStyleIdx="1" presStyleCnt="4"/>
      <dgm:spPr>
        <a:noFill/>
      </dgm:spPr>
    </dgm:pt>
    <dgm:pt modelId="{A914B24A-950C-4847-B5C8-8DD05CCE4470}" type="pres">
      <dgm:prSet presAssocID="{D9A92A62-6708-46ED-936A-399ABB11485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ilding"/>
        </a:ext>
      </dgm:extLst>
    </dgm:pt>
    <dgm:pt modelId="{654E18C0-6BEE-4022-B152-1E56175CB22C}" type="pres">
      <dgm:prSet presAssocID="{D9A92A62-6708-46ED-936A-399ABB114859}" presName="spaceRect" presStyleCnt="0"/>
      <dgm:spPr/>
    </dgm:pt>
    <dgm:pt modelId="{C4976C69-A78A-4870-8CB0-D024BD7D0BA6}" type="pres">
      <dgm:prSet presAssocID="{D9A92A62-6708-46ED-936A-399ABB114859}" presName="parTx" presStyleLbl="revTx" presStyleIdx="1" presStyleCnt="4">
        <dgm:presLayoutVars>
          <dgm:chMax val="0"/>
          <dgm:chPref val="0"/>
        </dgm:presLayoutVars>
      </dgm:prSet>
      <dgm:spPr/>
    </dgm:pt>
    <dgm:pt modelId="{1A971035-02B7-48AA-831A-7BCF0AC63C1C}" type="pres">
      <dgm:prSet presAssocID="{60308B05-DC8D-44B8-9820-472EFAA85BD0}" presName="sibTrans" presStyleCnt="0"/>
      <dgm:spPr/>
    </dgm:pt>
    <dgm:pt modelId="{E70F89DA-070C-48A1-BB77-048E396ADB81}" type="pres">
      <dgm:prSet presAssocID="{03285FF8-B215-4E53-A50E-0D5042931786}" presName="compNode" presStyleCnt="0"/>
      <dgm:spPr/>
    </dgm:pt>
    <dgm:pt modelId="{595D8418-8E68-42F2-97F9-6B736A3024FE}" type="pres">
      <dgm:prSet presAssocID="{03285FF8-B215-4E53-A50E-0D5042931786}" presName="bgRect" presStyleLbl="bgShp" presStyleIdx="2" presStyleCnt="4"/>
      <dgm:spPr>
        <a:noFill/>
      </dgm:spPr>
    </dgm:pt>
    <dgm:pt modelId="{9AF80A48-FBAD-4A19-AA1B-E6939349EE37}" type="pres">
      <dgm:prSet presAssocID="{03285FF8-B215-4E53-A50E-0D504293178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ll scene"/>
        </a:ext>
      </dgm:extLst>
    </dgm:pt>
    <dgm:pt modelId="{628A7479-5143-4AEE-B71C-359E4750EE50}" type="pres">
      <dgm:prSet presAssocID="{03285FF8-B215-4E53-A50E-0D5042931786}" presName="spaceRect" presStyleCnt="0"/>
      <dgm:spPr/>
    </dgm:pt>
    <dgm:pt modelId="{21E03EC9-88EF-4C47-9A47-D1006F2A89CA}" type="pres">
      <dgm:prSet presAssocID="{03285FF8-B215-4E53-A50E-0D5042931786}" presName="parTx" presStyleLbl="revTx" presStyleIdx="2" presStyleCnt="4">
        <dgm:presLayoutVars>
          <dgm:chMax val="0"/>
          <dgm:chPref val="0"/>
        </dgm:presLayoutVars>
      </dgm:prSet>
      <dgm:spPr/>
    </dgm:pt>
    <dgm:pt modelId="{CE46548D-B2DC-4EE6-A04F-DD80848DCAC6}" type="pres">
      <dgm:prSet presAssocID="{9C5C362C-FB58-4341-B4A4-C6E61CE488F9}" presName="sibTrans" presStyleCnt="0"/>
      <dgm:spPr/>
    </dgm:pt>
    <dgm:pt modelId="{4FD7D0A2-A688-44B3-A712-E4C3DDE47F92}" type="pres">
      <dgm:prSet presAssocID="{F0446339-DD99-4AC9-B10B-2E4678F50C4C}" presName="compNode" presStyleCnt="0"/>
      <dgm:spPr/>
    </dgm:pt>
    <dgm:pt modelId="{78A8A4AE-33B9-413D-8833-50CC6832D632}" type="pres">
      <dgm:prSet presAssocID="{F0446339-DD99-4AC9-B10B-2E4678F50C4C}" presName="bgRect" presStyleLbl="bgShp" presStyleIdx="3" presStyleCnt="4"/>
      <dgm:spPr>
        <a:noFill/>
      </dgm:spPr>
    </dgm:pt>
    <dgm:pt modelId="{E5B06FD1-9735-466C-9155-1161A94FD76E}" type="pres">
      <dgm:prSet presAssocID="{F0446339-DD99-4AC9-B10B-2E4678F50C4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lant"/>
        </a:ext>
      </dgm:extLst>
    </dgm:pt>
    <dgm:pt modelId="{7A9FC525-3CAE-48F1-9117-EB1EFD6CE29E}" type="pres">
      <dgm:prSet presAssocID="{F0446339-DD99-4AC9-B10B-2E4678F50C4C}" presName="spaceRect" presStyleCnt="0"/>
      <dgm:spPr/>
    </dgm:pt>
    <dgm:pt modelId="{CF23FD9F-7CEC-4813-A8DD-08F9103D13D3}" type="pres">
      <dgm:prSet presAssocID="{F0446339-DD99-4AC9-B10B-2E4678F50C4C}" presName="parTx" presStyleLbl="revTx" presStyleIdx="3" presStyleCnt="4">
        <dgm:presLayoutVars>
          <dgm:chMax val="0"/>
          <dgm:chPref val="0"/>
        </dgm:presLayoutVars>
      </dgm:prSet>
      <dgm:spPr/>
    </dgm:pt>
  </dgm:ptLst>
  <dgm:cxnLst>
    <dgm:cxn modelId="{5CFCFE2D-6AEC-E648-A690-CD52C65A695A}" type="presOf" srcId="{F0446339-DD99-4AC9-B10B-2E4678F50C4C}" destId="{CF23FD9F-7CEC-4813-A8DD-08F9103D13D3}" srcOrd="0" destOrd="0" presId="urn:microsoft.com/office/officeart/2018/2/layout/IconVerticalSolidList"/>
    <dgm:cxn modelId="{1FEF004C-357D-0942-985F-F5DC45368B99}" type="presOf" srcId="{D9A92A62-6708-46ED-936A-399ABB114859}" destId="{C4976C69-A78A-4870-8CB0-D024BD7D0BA6}" srcOrd="0" destOrd="0" presId="urn:microsoft.com/office/officeart/2018/2/layout/IconVerticalSolidList"/>
    <dgm:cxn modelId="{0B548765-C9F4-AD44-A890-2720FE20A073}" type="presOf" srcId="{410C5B63-0EF0-40EE-96BE-5E4DA6A6CBBD}" destId="{41634D07-BF76-43C5-AD20-DBC2386D6E17}" srcOrd="0" destOrd="0" presId="urn:microsoft.com/office/officeart/2018/2/layout/IconVerticalSolidList"/>
    <dgm:cxn modelId="{88D03B6B-ED71-4E06-A895-B9BDF7098A4B}" srcId="{C02F83C9-EE14-4470-8520-E6A5478E122A}" destId="{410C5B63-0EF0-40EE-96BE-5E4DA6A6CBBD}" srcOrd="0" destOrd="0" parTransId="{D239197F-94FA-43A8-8BE2-8CE71670512A}" sibTransId="{364B3000-F86D-4A4A-8998-15C2E86AE3B5}"/>
    <dgm:cxn modelId="{A97C107E-AEE4-9343-9879-502E1F9467B7}" type="presOf" srcId="{C02F83C9-EE14-4470-8520-E6A5478E122A}" destId="{E656FBCE-D18E-4534-9A4A-378DDA688113}" srcOrd="0" destOrd="0" presId="urn:microsoft.com/office/officeart/2018/2/layout/IconVerticalSolidList"/>
    <dgm:cxn modelId="{19A76C80-187A-402D-9D6C-6ECE7C4D2E83}" srcId="{C02F83C9-EE14-4470-8520-E6A5478E122A}" destId="{03285FF8-B215-4E53-A50E-0D5042931786}" srcOrd="2" destOrd="0" parTransId="{C38349C4-1213-4456-B242-457CC4302BCB}" sibTransId="{9C5C362C-FB58-4341-B4A4-C6E61CE488F9}"/>
    <dgm:cxn modelId="{59B24E82-8F07-8F49-9E83-58E472A1B152}" type="presOf" srcId="{03285FF8-B215-4E53-A50E-0D5042931786}" destId="{21E03EC9-88EF-4C47-9A47-D1006F2A89CA}" srcOrd="0" destOrd="0" presId="urn:microsoft.com/office/officeart/2018/2/layout/IconVerticalSolidList"/>
    <dgm:cxn modelId="{736A83B3-97E9-4C2D-B853-0A3D054374EA}" srcId="{C02F83C9-EE14-4470-8520-E6A5478E122A}" destId="{D9A92A62-6708-46ED-936A-399ABB114859}" srcOrd="1" destOrd="0" parTransId="{2DDB3C55-E80F-4773-AA7D-629C39164845}" sibTransId="{60308B05-DC8D-44B8-9820-472EFAA85BD0}"/>
    <dgm:cxn modelId="{DC97EAF9-D871-4351-9542-FF85C72E36A7}" srcId="{C02F83C9-EE14-4470-8520-E6A5478E122A}" destId="{F0446339-DD99-4AC9-B10B-2E4678F50C4C}" srcOrd="3" destOrd="0" parTransId="{1CD6CE6E-1D88-4B28-BF71-35B92C6BB78F}" sibTransId="{4FA8507D-FDB0-4C74-849D-0F2086A08582}"/>
    <dgm:cxn modelId="{428B3803-0D1F-0B45-BFE8-D0B867C69F01}" type="presParOf" srcId="{E656FBCE-D18E-4534-9A4A-378DDA688113}" destId="{4DB35B0B-DFEA-49D5-8205-EF8D6D8E8037}" srcOrd="0" destOrd="0" presId="urn:microsoft.com/office/officeart/2018/2/layout/IconVerticalSolidList"/>
    <dgm:cxn modelId="{9745A86B-6E26-314B-9387-51A49E8A0E1E}" type="presParOf" srcId="{4DB35B0B-DFEA-49D5-8205-EF8D6D8E8037}" destId="{17A8D187-F37C-49AB-804B-8B7B85DE4B04}" srcOrd="0" destOrd="0" presId="urn:microsoft.com/office/officeart/2018/2/layout/IconVerticalSolidList"/>
    <dgm:cxn modelId="{4AD2CBBB-C0A4-8E40-997E-77A4230256ED}" type="presParOf" srcId="{4DB35B0B-DFEA-49D5-8205-EF8D6D8E8037}" destId="{0D83B461-519D-4D57-A469-6EF4DD60FDB1}" srcOrd="1" destOrd="0" presId="urn:microsoft.com/office/officeart/2018/2/layout/IconVerticalSolidList"/>
    <dgm:cxn modelId="{AD273FD8-2FEE-0F43-847E-D7D6735A0FCA}" type="presParOf" srcId="{4DB35B0B-DFEA-49D5-8205-EF8D6D8E8037}" destId="{4F959D10-C560-4ED6-AA0D-EED50608991C}" srcOrd="2" destOrd="0" presId="urn:microsoft.com/office/officeart/2018/2/layout/IconVerticalSolidList"/>
    <dgm:cxn modelId="{BC867890-F646-CC4E-9B9E-CC7B32DD0CCC}" type="presParOf" srcId="{4DB35B0B-DFEA-49D5-8205-EF8D6D8E8037}" destId="{41634D07-BF76-43C5-AD20-DBC2386D6E17}" srcOrd="3" destOrd="0" presId="urn:microsoft.com/office/officeart/2018/2/layout/IconVerticalSolidList"/>
    <dgm:cxn modelId="{CA8F4A2A-EC87-F148-B32C-29EB84DBA094}" type="presParOf" srcId="{E656FBCE-D18E-4534-9A4A-378DDA688113}" destId="{0A3C312B-AEC7-461F-86B1-3A3B2E19E046}" srcOrd="1" destOrd="0" presId="urn:microsoft.com/office/officeart/2018/2/layout/IconVerticalSolidList"/>
    <dgm:cxn modelId="{F51F82CB-4277-DA4C-BB07-4DFD70818198}" type="presParOf" srcId="{E656FBCE-D18E-4534-9A4A-378DDA688113}" destId="{49E8D346-6121-414A-9BCF-2743E4D4F455}" srcOrd="2" destOrd="0" presId="urn:microsoft.com/office/officeart/2018/2/layout/IconVerticalSolidList"/>
    <dgm:cxn modelId="{00255B91-3441-E044-AC19-B72EE199A12A}" type="presParOf" srcId="{49E8D346-6121-414A-9BCF-2743E4D4F455}" destId="{D800BA5F-2148-487D-B555-84CF1AF0F9AC}" srcOrd="0" destOrd="0" presId="urn:microsoft.com/office/officeart/2018/2/layout/IconVerticalSolidList"/>
    <dgm:cxn modelId="{04AC3DDF-212D-C24D-9A88-18EB4741AF03}" type="presParOf" srcId="{49E8D346-6121-414A-9BCF-2743E4D4F455}" destId="{A914B24A-950C-4847-B5C8-8DD05CCE4470}" srcOrd="1" destOrd="0" presId="urn:microsoft.com/office/officeart/2018/2/layout/IconVerticalSolidList"/>
    <dgm:cxn modelId="{9DB0F58B-F9F3-6D4A-9076-AD0C60A2BDAE}" type="presParOf" srcId="{49E8D346-6121-414A-9BCF-2743E4D4F455}" destId="{654E18C0-6BEE-4022-B152-1E56175CB22C}" srcOrd="2" destOrd="0" presId="urn:microsoft.com/office/officeart/2018/2/layout/IconVerticalSolidList"/>
    <dgm:cxn modelId="{4F6489C8-3795-4A4D-BC24-5096B5324AB6}" type="presParOf" srcId="{49E8D346-6121-414A-9BCF-2743E4D4F455}" destId="{C4976C69-A78A-4870-8CB0-D024BD7D0BA6}" srcOrd="3" destOrd="0" presId="urn:microsoft.com/office/officeart/2018/2/layout/IconVerticalSolidList"/>
    <dgm:cxn modelId="{F28094C9-6901-9740-B659-20B7F234BDF5}" type="presParOf" srcId="{E656FBCE-D18E-4534-9A4A-378DDA688113}" destId="{1A971035-02B7-48AA-831A-7BCF0AC63C1C}" srcOrd="3" destOrd="0" presId="urn:microsoft.com/office/officeart/2018/2/layout/IconVerticalSolidList"/>
    <dgm:cxn modelId="{19FBAE47-E1F8-7546-85FF-0EB26FC6802A}" type="presParOf" srcId="{E656FBCE-D18E-4534-9A4A-378DDA688113}" destId="{E70F89DA-070C-48A1-BB77-048E396ADB81}" srcOrd="4" destOrd="0" presId="urn:microsoft.com/office/officeart/2018/2/layout/IconVerticalSolidList"/>
    <dgm:cxn modelId="{FCDE2E22-32DE-3A42-B56A-97B508CA2FAD}" type="presParOf" srcId="{E70F89DA-070C-48A1-BB77-048E396ADB81}" destId="{595D8418-8E68-42F2-97F9-6B736A3024FE}" srcOrd="0" destOrd="0" presId="urn:microsoft.com/office/officeart/2018/2/layout/IconVerticalSolidList"/>
    <dgm:cxn modelId="{1819BB60-78B1-0A49-8F05-72CA32640DC0}" type="presParOf" srcId="{E70F89DA-070C-48A1-BB77-048E396ADB81}" destId="{9AF80A48-FBAD-4A19-AA1B-E6939349EE37}" srcOrd="1" destOrd="0" presId="urn:microsoft.com/office/officeart/2018/2/layout/IconVerticalSolidList"/>
    <dgm:cxn modelId="{8BEB752F-9D96-5045-A4DA-0FD94F56C864}" type="presParOf" srcId="{E70F89DA-070C-48A1-BB77-048E396ADB81}" destId="{628A7479-5143-4AEE-B71C-359E4750EE50}" srcOrd="2" destOrd="0" presId="urn:microsoft.com/office/officeart/2018/2/layout/IconVerticalSolidList"/>
    <dgm:cxn modelId="{E91D2114-1594-3E4B-B645-87854EC10C6A}" type="presParOf" srcId="{E70F89DA-070C-48A1-BB77-048E396ADB81}" destId="{21E03EC9-88EF-4C47-9A47-D1006F2A89CA}" srcOrd="3" destOrd="0" presId="urn:microsoft.com/office/officeart/2018/2/layout/IconVerticalSolidList"/>
    <dgm:cxn modelId="{AE45920C-0272-9241-8818-9565AF330742}" type="presParOf" srcId="{E656FBCE-D18E-4534-9A4A-378DDA688113}" destId="{CE46548D-B2DC-4EE6-A04F-DD80848DCAC6}" srcOrd="5" destOrd="0" presId="urn:microsoft.com/office/officeart/2018/2/layout/IconVerticalSolidList"/>
    <dgm:cxn modelId="{02699E45-C22D-2746-8E96-F784E09D7382}" type="presParOf" srcId="{E656FBCE-D18E-4534-9A4A-378DDA688113}" destId="{4FD7D0A2-A688-44B3-A712-E4C3DDE47F92}" srcOrd="6" destOrd="0" presId="urn:microsoft.com/office/officeart/2018/2/layout/IconVerticalSolidList"/>
    <dgm:cxn modelId="{4EE20A78-E739-E94A-8EFD-DAFCA35837E2}" type="presParOf" srcId="{4FD7D0A2-A688-44B3-A712-E4C3DDE47F92}" destId="{78A8A4AE-33B9-413D-8833-50CC6832D632}" srcOrd="0" destOrd="0" presId="urn:microsoft.com/office/officeart/2018/2/layout/IconVerticalSolidList"/>
    <dgm:cxn modelId="{33709B85-8E2D-EE4E-B27C-91C7B2CC46AE}" type="presParOf" srcId="{4FD7D0A2-A688-44B3-A712-E4C3DDE47F92}" destId="{E5B06FD1-9735-466C-9155-1161A94FD76E}" srcOrd="1" destOrd="0" presId="urn:microsoft.com/office/officeart/2018/2/layout/IconVerticalSolidList"/>
    <dgm:cxn modelId="{800328A5-523A-524B-9B24-09CC7F0FD400}" type="presParOf" srcId="{4FD7D0A2-A688-44B3-A712-E4C3DDE47F92}" destId="{7A9FC525-3CAE-48F1-9117-EB1EFD6CE29E}" srcOrd="2" destOrd="0" presId="urn:microsoft.com/office/officeart/2018/2/layout/IconVerticalSolidList"/>
    <dgm:cxn modelId="{F0FB6C52-A7EA-414B-812B-A7EF32F8D8E4}" type="presParOf" srcId="{4FD7D0A2-A688-44B3-A712-E4C3DDE47F92}" destId="{CF23FD9F-7CEC-4813-A8DD-08F9103D13D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FE8313-7F9E-4CCF-8CB6-F645738626B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76AB5B7-5F1D-4DDF-AF64-B866759BC7BE}">
      <dgm:prSet custT="1"/>
      <dgm:spPr/>
      <dgm:t>
        <a:bodyPr/>
        <a:lstStyle/>
        <a:p>
          <a:pPr>
            <a:lnSpc>
              <a:spcPct val="100000"/>
            </a:lnSpc>
          </a:pPr>
          <a:r>
            <a:rPr lang="en-US" sz="3200" dirty="0"/>
            <a:t>Sam &amp; Brian’s 3-year term is </a:t>
          </a:r>
          <a:r>
            <a:rPr lang="en-US" sz="3200" dirty="0">
              <a:solidFill>
                <a:schemeClr val="tx1"/>
              </a:solidFill>
            </a:rPr>
            <a:t>completed</a:t>
          </a:r>
          <a:r>
            <a:rPr lang="en-US" sz="3200" dirty="0"/>
            <a:t>.</a:t>
          </a:r>
        </a:p>
      </dgm:t>
    </dgm:pt>
    <dgm:pt modelId="{3AFADE9E-2388-45E0-9630-8FBD8E719C3A}" type="parTrans" cxnId="{DD9A9DD4-48EB-45B5-86CA-2601FFDF6274}">
      <dgm:prSet/>
      <dgm:spPr/>
      <dgm:t>
        <a:bodyPr/>
        <a:lstStyle/>
        <a:p>
          <a:endParaRPr lang="en-US"/>
        </a:p>
      </dgm:t>
    </dgm:pt>
    <dgm:pt modelId="{1F798B48-CB60-46A4-BBDF-1E39485AD1B6}" type="sibTrans" cxnId="{DD9A9DD4-48EB-45B5-86CA-2601FFDF6274}">
      <dgm:prSet/>
      <dgm:spPr/>
      <dgm:t>
        <a:bodyPr/>
        <a:lstStyle/>
        <a:p>
          <a:endParaRPr lang="en-US"/>
        </a:p>
      </dgm:t>
    </dgm:pt>
    <dgm:pt modelId="{F7D3634D-2464-4AAB-9CE6-E3864CDE20A9}">
      <dgm:prSet custT="1"/>
      <dgm:spPr>
        <a:noFill/>
      </dgm:spPr>
      <dgm:t>
        <a:bodyPr/>
        <a:lstStyle/>
        <a:p>
          <a:pPr>
            <a:lnSpc>
              <a:spcPct val="100000"/>
            </a:lnSpc>
          </a:pPr>
          <a:r>
            <a:rPr lang="en-US" sz="3200" dirty="0">
              <a:solidFill>
                <a:schemeClr val="tx1"/>
              </a:solidFill>
            </a:rPr>
            <a:t>Approval of new directors requires a 2/3 majority vote from active members attending this meeting.</a:t>
          </a:r>
        </a:p>
      </dgm:t>
    </dgm:pt>
    <dgm:pt modelId="{0E5B6598-27B5-421F-8804-6B469A1881DD}" type="parTrans" cxnId="{18FDEA5B-386B-4F42-9267-24806ED5778C}">
      <dgm:prSet/>
      <dgm:spPr/>
      <dgm:t>
        <a:bodyPr/>
        <a:lstStyle/>
        <a:p>
          <a:endParaRPr lang="en-US"/>
        </a:p>
      </dgm:t>
    </dgm:pt>
    <dgm:pt modelId="{D63151D3-6C19-44B6-8432-9A415AA63408}" type="sibTrans" cxnId="{18FDEA5B-386B-4F42-9267-24806ED5778C}">
      <dgm:prSet/>
      <dgm:spPr/>
      <dgm:t>
        <a:bodyPr/>
        <a:lstStyle/>
        <a:p>
          <a:endParaRPr lang="en-US"/>
        </a:p>
      </dgm:t>
    </dgm:pt>
    <dgm:pt modelId="{7DAE8041-7A0C-4A73-9E75-42B6364A35B3}" type="pres">
      <dgm:prSet presAssocID="{EAFE8313-7F9E-4CCF-8CB6-F645738626B3}" presName="root" presStyleCnt="0">
        <dgm:presLayoutVars>
          <dgm:dir/>
          <dgm:resizeHandles val="exact"/>
        </dgm:presLayoutVars>
      </dgm:prSet>
      <dgm:spPr/>
    </dgm:pt>
    <dgm:pt modelId="{592F3A04-1A90-4885-808A-7FE48F21A985}" type="pres">
      <dgm:prSet presAssocID="{F76AB5B7-5F1D-4DDF-AF64-B866759BC7BE}" presName="compNode" presStyleCnt="0"/>
      <dgm:spPr/>
    </dgm:pt>
    <dgm:pt modelId="{22A91974-544C-4263-8524-DD9CBF7FC7D5}" type="pres">
      <dgm:prSet presAssocID="{F76AB5B7-5F1D-4DDF-AF64-B866759BC7BE}" presName="bgRect" presStyleLbl="bgShp" presStyleIdx="0" presStyleCnt="2"/>
      <dgm:spPr>
        <a:noFill/>
      </dgm:spPr>
    </dgm:pt>
    <dgm:pt modelId="{080888D6-3180-4C1B-8C9A-6D70CC295265}" type="pres">
      <dgm:prSet presAssocID="{F76AB5B7-5F1D-4DDF-AF64-B866759BC7B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49BC00F5-5B4A-4C39-8007-3FA63BDA67CC}" type="pres">
      <dgm:prSet presAssocID="{F76AB5B7-5F1D-4DDF-AF64-B866759BC7BE}" presName="spaceRect" presStyleCnt="0"/>
      <dgm:spPr/>
    </dgm:pt>
    <dgm:pt modelId="{8B6A5087-680F-495D-8E4D-3C39E911C324}" type="pres">
      <dgm:prSet presAssocID="{F76AB5B7-5F1D-4DDF-AF64-B866759BC7BE}" presName="parTx" presStyleLbl="revTx" presStyleIdx="0" presStyleCnt="2">
        <dgm:presLayoutVars>
          <dgm:chMax val="0"/>
          <dgm:chPref val="0"/>
        </dgm:presLayoutVars>
      </dgm:prSet>
      <dgm:spPr/>
    </dgm:pt>
    <dgm:pt modelId="{E6D6F962-B1A4-4DC8-99F6-0454AC345C1B}" type="pres">
      <dgm:prSet presAssocID="{1F798B48-CB60-46A4-BBDF-1E39485AD1B6}" presName="sibTrans" presStyleCnt="0"/>
      <dgm:spPr/>
    </dgm:pt>
    <dgm:pt modelId="{C3DDA2A5-737B-4007-A997-A6D384CF445F}" type="pres">
      <dgm:prSet presAssocID="{F7D3634D-2464-4AAB-9CE6-E3864CDE20A9}" presName="compNode" presStyleCnt="0"/>
      <dgm:spPr/>
    </dgm:pt>
    <dgm:pt modelId="{CC41B72A-485F-465A-BBE7-7132CCFC865F}" type="pres">
      <dgm:prSet presAssocID="{F7D3634D-2464-4AAB-9CE6-E3864CDE20A9}" presName="bgRect" presStyleLbl="bgShp" presStyleIdx="1" presStyleCnt="2"/>
      <dgm:spPr>
        <a:noFill/>
      </dgm:spPr>
    </dgm:pt>
    <dgm:pt modelId="{ABB14CBA-C9B2-4227-8714-635C7E836668}" type="pres">
      <dgm:prSet presAssocID="{F7D3634D-2464-4AAB-9CE6-E3864CDE20A9}" presName="iconRect" presStyleLbl="node1" presStyleIdx="1" presStyleCnt="2" custScaleX="99190" custScaleY="99189" custLinFactNeighborX="-6372" custLinFactNeighborY="-5482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00685AF1-D155-4748-B3A7-9CA9DCADF3B6}" type="pres">
      <dgm:prSet presAssocID="{F7D3634D-2464-4AAB-9CE6-E3864CDE20A9}" presName="spaceRect" presStyleCnt="0"/>
      <dgm:spPr/>
    </dgm:pt>
    <dgm:pt modelId="{ED63B35E-A446-434F-8E59-78642E1FC523}" type="pres">
      <dgm:prSet presAssocID="{F7D3634D-2464-4AAB-9CE6-E3864CDE20A9}" presName="parTx" presStyleLbl="revTx" presStyleIdx="1" presStyleCnt="2" custLinFactNeighborX="486" custLinFactNeighborY="-21619">
        <dgm:presLayoutVars>
          <dgm:chMax val="0"/>
          <dgm:chPref val="0"/>
        </dgm:presLayoutVars>
      </dgm:prSet>
      <dgm:spPr/>
    </dgm:pt>
  </dgm:ptLst>
  <dgm:cxnLst>
    <dgm:cxn modelId="{EB482420-28B2-4BFC-9576-CE9E41DC099F}" type="presOf" srcId="{F7D3634D-2464-4AAB-9CE6-E3864CDE20A9}" destId="{ED63B35E-A446-434F-8E59-78642E1FC523}" srcOrd="0" destOrd="0" presId="urn:microsoft.com/office/officeart/2018/2/layout/IconVerticalSolidList"/>
    <dgm:cxn modelId="{8B02003C-0018-493F-902B-34C582DFB673}" type="presOf" srcId="{EAFE8313-7F9E-4CCF-8CB6-F645738626B3}" destId="{7DAE8041-7A0C-4A73-9E75-42B6364A35B3}" srcOrd="0" destOrd="0" presId="urn:microsoft.com/office/officeart/2018/2/layout/IconVerticalSolidList"/>
    <dgm:cxn modelId="{18FDEA5B-386B-4F42-9267-24806ED5778C}" srcId="{EAFE8313-7F9E-4CCF-8CB6-F645738626B3}" destId="{F7D3634D-2464-4AAB-9CE6-E3864CDE20A9}" srcOrd="1" destOrd="0" parTransId="{0E5B6598-27B5-421F-8804-6B469A1881DD}" sibTransId="{D63151D3-6C19-44B6-8432-9A415AA63408}"/>
    <dgm:cxn modelId="{C9297E6A-C397-41D6-9521-05E11B170DE1}" type="presOf" srcId="{F76AB5B7-5F1D-4DDF-AF64-B866759BC7BE}" destId="{8B6A5087-680F-495D-8E4D-3C39E911C324}" srcOrd="0" destOrd="0" presId="urn:microsoft.com/office/officeart/2018/2/layout/IconVerticalSolidList"/>
    <dgm:cxn modelId="{DD9A9DD4-48EB-45B5-86CA-2601FFDF6274}" srcId="{EAFE8313-7F9E-4CCF-8CB6-F645738626B3}" destId="{F76AB5B7-5F1D-4DDF-AF64-B866759BC7BE}" srcOrd="0" destOrd="0" parTransId="{3AFADE9E-2388-45E0-9630-8FBD8E719C3A}" sibTransId="{1F798B48-CB60-46A4-BBDF-1E39485AD1B6}"/>
    <dgm:cxn modelId="{4E1EB8B4-86B4-45B1-875E-1A549D58B82D}" type="presParOf" srcId="{7DAE8041-7A0C-4A73-9E75-42B6364A35B3}" destId="{592F3A04-1A90-4885-808A-7FE48F21A985}" srcOrd="0" destOrd="0" presId="urn:microsoft.com/office/officeart/2018/2/layout/IconVerticalSolidList"/>
    <dgm:cxn modelId="{9EF83D63-D747-4C99-9140-21A9031EF32D}" type="presParOf" srcId="{592F3A04-1A90-4885-808A-7FE48F21A985}" destId="{22A91974-544C-4263-8524-DD9CBF7FC7D5}" srcOrd="0" destOrd="0" presId="urn:microsoft.com/office/officeart/2018/2/layout/IconVerticalSolidList"/>
    <dgm:cxn modelId="{0A6E9424-54B8-4798-AFD3-F6F65464329E}" type="presParOf" srcId="{592F3A04-1A90-4885-808A-7FE48F21A985}" destId="{080888D6-3180-4C1B-8C9A-6D70CC295265}" srcOrd="1" destOrd="0" presId="urn:microsoft.com/office/officeart/2018/2/layout/IconVerticalSolidList"/>
    <dgm:cxn modelId="{A73D9F73-2A28-45C0-96F3-B4FDD65B796D}" type="presParOf" srcId="{592F3A04-1A90-4885-808A-7FE48F21A985}" destId="{49BC00F5-5B4A-4C39-8007-3FA63BDA67CC}" srcOrd="2" destOrd="0" presId="urn:microsoft.com/office/officeart/2018/2/layout/IconVerticalSolidList"/>
    <dgm:cxn modelId="{3A5470A2-383B-45B9-B1BE-CA8B18CDC1AE}" type="presParOf" srcId="{592F3A04-1A90-4885-808A-7FE48F21A985}" destId="{8B6A5087-680F-495D-8E4D-3C39E911C324}" srcOrd="3" destOrd="0" presId="urn:microsoft.com/office/officeart/2018/2/layout/IconVerticalSolidList"/>
    <dgm:cxn modelId="{84C4CECD-71BC-415F-A433-3D3EA6D857E1}" type="presParOf" srcId="{7DAE8041-7A0C-4A73-9E75-42B6364A35B3}" destId="{E6D6F962-B1A4-4DC8-99F6-0454AC345C1B}" srcOrd="1" destOrd="0" presId="urn:microsoft.com/office/officeart/2018/2/layout/IconVerticalSolidList"/>
    <dgm:cxn modelId="{8E5399CF-E158-4465-BAD9-910733BDA429}" type="presParOf" srcId="{7DAE8041-7A0C-4A73-9E75-42B6364A35B3}" destId="{C3DDA2A5-737B-4007-A997-A6D384CF445F}" srcOrd="2" destOrd="0" presId="urn:microsoft.com/office/officeart/2018/2/layout/IconVerticalSolidList"/>
    <dgm:cxn modelId="{FBEF2928-4F5D-4D1B-BE39-67978FA83D5A}" type="presParOf" srcId="{C3DDA2A5-737B-4007-A997-A6D384CF445F}" destId="{CC41B72A-485F-465A-BBE7-7132CCFC865F}" srcOrd="0" destOrd="0" presId="urn:microsoft.com/office/officeart/2018/2/layout/IconVerticalSolidList"/>
    <dgm:cxn modelId="{C5DBA01C-C0AB-4D1B-9980-F62528B9B834}" type="presParOf" srcId="{C3DDA2A5-737B-4007-A997-A6D384CF445F}" destId="{ABB14CBA-C9B2-4227-8714-635C7E836668}" srcOrd="1" destOrd="0" presId="urn:microsoft.com/office/officeart/2018/2/layout/IconVerticalSolidList"/>
    <dgm:cxn modelId="{64FFFF18-615D-4E0D-8990-9D412606B6FE}" type="presParOf" srcId="{C3DDA2A5-737B-4007-A997-A6D384CF445F}" destId="{00685AF1-D155-4748-B3A7-9CA9DCADF3B6}" srcOrd="2" destOrd="0" presId="urn:microsoft.com/office/officeart/2018/2/layout/IconVerticalSolidList"/>
    <dgm:cxn modelId="{42FC3B82-0BC7-40B2-8A7D-145ED2B9A9A4}" type="presParOf" srcId="{C3DDA2A5-737B-4007-A997-A6D384CF445F}" destId="{ED63B35E-A446-434F-8E59-78642E1FC52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C7705F-78E4-4D90-BB50-D089B1592757}"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A74B0CA9-FF8D-4A0D-BA8A-401CE76AAFD2}">
      <dgm:prSet custT="1"/>
      <dgm:spPr/>
      <dgm:t>
        <a:bodyPr/>
        <a:lstStyle/>
        <a:p>
          <a:pPr>
            <a:lnSpc>
              <a:spcPct val="100000"/>
            </a:lnSpc>
            <a:defRPr b="1"/>
          </a:pPr>
          <a:r>
            <a:rPr lang="en-US" sz="2000" dirty="0"/>
            <a:t>Special Assessment District Account</a:t>
          </a:r>
        </a:p>
      </dgm:t>
    </dgm:pt>
    <dgm:pt modelId="{8A43C98F-C60A-41D9-84C2-A9A63638201B}" type="parTrans" cxnId="{1903C302-C953-41A3-870E-BF7274AD6B55}">
      <dgm:prSet/>
      <dgm:spPr/>
      <dgm:t>
        <a:bodyPr/>
        <a:lstStyle/>
        <a:p>
          <a:endParaRPr lang="en-US"/>
        </a:p>
      </dgm:t>
    </dgm:pt>
    <dgm:pt modelId="{A040E777-00B3-4DE4-B282-71A7B3EDD944}" type="sibTrans" cxnId="{1903C302-C953-41A3-870E-BF7274AD6B55}">
      <dgm:prSet/>
      <dgm:spPr/>
      <dgm:t>
        <a:bodyPr/>
        <a:lstStyle/>
        <a:p>
          <a:endParaRPr lang="en-US"/>
        </a:p>
      </dgm:t>
    </dgm:pt>
    <dgm:pt modelId="{4A0C673E-EE7F-4E59-B10B-609EB00A8754}">
      <dgm:prSet custT="1"/>
      <dgm:spPr/>
      <dgm:t>
        <a:bodyPr/>
        <a:lstStyle/>
        <a:p>
          <a:pPr>
            <a:lnSpc>
              <a:spcPct val="100000"/>
            </a:lnSpc>
          </a:pPr>
          <a:r>
            <a:rPr lang="en-US" sz="2000" dirty="0"/>
            <a:t>This year’s fee is based on previous year’s expenses and this year’s estimated expenses - $32.00</a:t>
          </a:r>
        </a:p>
      </dgm:t>
    </dgm:pt>
    <dgm:pt modelId="{0C309B26-2B57-4C83-A796-6506438DBDDB}" type="parTrans" cxnId="{92D97FA7-EFA5-4280-929E-65828AC48F06}">
      <dgm:prSet/>
      <dgm:spPr/>
      <dgm:t>
        <a:bodyPr/>
        <a:lstStyle/>
        <a:p>
          <a:endParaRPr lang="en-US"/>
        </a:p>
      </dgm:t>
    </dgm:pt>
    <dgm:pt modelId="{2CACD5B5-4732-4E09-BB0D-722B3AFF093E}" type="sibTrans" cxnId="{92D97FA7-EFA5-4280-929E-65828AC48F06}">
      <dgm:prSet/>
      <dgm:spPr/>
      <dgm:t>
        <a:bodyPr/>
        <a:lstStyle/>
        <a:p>
          <a:endParaRPr lang="en-US"/>
        </a:p>
      </dgm:t>
    </dgm:pt>
    <dgm:pt modelId="{E6DD4405-97BB-4197-B66E-F929C09C00F7}">
      <dgm:prSet custT="1"/>
      <dgm:spPr/>
      <dgm:t>
        <a:bodyPr/>
        <a:lstStyle/>
        <a:p>
          <a:pPr>
            <a:lnSpc>
              <a:spcPct val="100000"/>
            </a:lnSpc>
          </a:pPr>
          <a:r>
            <a:rPr lang="en-US" sz="2000" dirty="0"/>
            <a:t>Lake treatment expenses average about $4,500 per year (12 years)</a:t>
          </a:r>
        </a:p>
      </dgm:t>
    </dgm:pt>
    <dgm:pt modelId="{319EBCD0-11FE-4B47-9EB3-247C62F5C52F}" type="parTrans" cxnId="{63ED399C-9D17-41B5-9DF5-C369CF1CDDEF}">
      <dgm:prSet/>
      <dgm:spPr/>
      <dgm:t>
        <a:bodyPr/>
        <a:lstStyle/>
        <a:p>
          <a:endParaRPr lang="en-US"/>
        </a:p>
      </dgm:t>
    </dgm:pt>
    <dgm:pt modelId="{62A740DF-8743-4326-BF52-0A83D84D1730}" type="sibTrans" cxnId="{63ED399C-9D17-41B5-9DF5-C369CF1CDDEF}">
      <dgm:prSet/>
      <dgm:spPr/>
      <dgm:t>
        <a:bodyPr/>
        <a:lstStyle/>
        <a:p>
          <a:endParaRPr lang="en-US"/>
        </a:p>
      </dgm:t>
    </dgm:pt>
    <dgm:pt modelId="{3258A869-437F-4753-9278-617155B12DD0}">
      <dgm:prSet custT="1"/>
      <dgm:spPr/>
      <dgm:t>
        <a:bodyPr/>
        <a:lstStyle/>
        <a:p>
          <a:pPr>
            <a:lnSpc>
              <a:spcPct val="100000"/>
            </a:lnSpc>
          </a:pPr>
          <a:r>
            <a:rPr lang="en-US" sz="2000" dirty="0"/>
            <a:t>Administrative expenses average about $1,200 per year (6 years)</a:t>
          </a:r>
        </a:p>
      </dgm:t>
    </dgm:pt>
    <dgm:pt modelId="{C68B19B1-FC97-46F0-86E0-C05E6BBDB751}" type="parTrans" cxnId="{AB36222F-92FD-418E-A6CC-0D97D9840696}">
      <dgm:prSet/>
      <dgm:spPr/>
      <dgm:t>
        <a:bodyPr/>
        <a:lstStyle/>
        <a:p>
          <a:endParaRPr lang="en-US"/>
        </a:p>
      </dgm:t>
    </dgm:pt>
    <dgm:pt modelId="{964E97DA-52A6-475A-9E49-2683C0C34118}" type="sibTrans" cxnId="{AB36222F-92FD-418E-A6CC-0D97D9840696}">
      <dgm:prSet/>
      <dgm:spPr/>
      <dgm:t>
        <a:bodyPr/>
        <a:lstStyle/>
        <a:p>
          <a:endParaRPr lang="en-US"/>
        </a:p>
      </dgm:t>
    </dgm:pt>
    <dgm:pt modelId="{98E8CE9F-E622-4CBE-A1C4-7D6FFE8BDB22}">
      <dgm:prSet custT="1"/>
      <dgm:spPr/>
      <dgm:t>
        <a:bodyPr/>
        <a:lstStyle/>
        <a:p>
          <a:pPr>
            <a:lnSpc>
              <a:spcPct val="100000"/>
            </a:lnSpc>
          </a:pPr>
          <a:r>
            <a:rPr lang="en-US" sz="2000" dirty="0"/>
            <a:t>Current balance – $8111.52</a:t>
          </a:r>
        </a:p>
      </dgm:t>
    </dgm:pt>
    <dgm:pt modelId="{2EFFC4BB-C4EA-4C2B-AC56-C0C52C8302A1}" type="parTrans" cxnId="{D774D0CD-73ED-488F-BBA5-1B5ACE98C95E}">
      <dgm:prSet/>
      <dgm:spPr/>
      <dgm:t>
        <a:bodyPr/>
        <a:lstStyle/>
        <a:p>
          <a:endParaRPr lang="en-US"/>
        </a:p>
      </dgm:t>
    </dgm:pt>
    <dgm:pt modelId="{749B26FC-A6ED-4010-A7F3-9EFE4116DD5C}" type="sibTrans" cxnId="{D774D0CD-73ED-488F-BBA5-1B5ACE98C95E}">
      <dgm:prSet/>
      <dgm:spPr/>
      <dgm:t>
        <a:bodyPr/>
        <a:lstStyle/>
        <a:p>
          <a:endParaRPr lang="en-US"/>
        </a:p>
      </dgm:t>
    </dgm:pt>
    <dgm:pt modelId="{0E9B317D-0D0F-4282-B271-789CFF3E21D2}">
      <dgm:prSet custT="1"/>
      <dgm:spPr/>
      <dgm:t>
        <a:bodyPr/>
        <a:lstStyle/>
        <a:p>
          <a:pPr>
            <a:lnSpc>
              <a:spcPct val="100000"/>
            </a:lnSpc>
            <a:defRPr b="1"/>
          </a:pPr>
          <a:r>
            <a:rPr lang="en-US" sz="2000" dirty="0"/>
            <a:t>Lake Association Account</a:t>
          </a:r>
        </a:p>
      </dgm:t>
    </dgm:pt>
    <dgm:pt modelId="{5E22ED0B-B6CA-403C-97B4-3715ED6CA6B2}" type="parTrans" cxnId="{D8E31A04-7D8C-45DB-B891-3175E94C7E4F}">
      <dgm:prSet/>
      <dgm:spPr/>
      <dgm:t>
        <a:bodyPr/>
        <a:lstStyle/>
        <a:p>
          <a:endParaRPr lang="en-US"/>
        </a:p>
      </dgm:t>
    </dgm:pt>
    <dgm:pt modelId="{37A2EAF6-D16B-4E5B-932D-3E64CE88687B}" type="sibTrans" cxnId="{D8E31A04-7D8C-45DB-B891-3175E94C7E4F}">
      <dgm:prSet/>
      <dgm:spPr/>
      <dgm:t>
        <a:bodyPr/>
        <a:lstStyle/>
        <a:p>
          <a:endParaRPr lang="en-US"/>
        </a:p>
      </dgm:t>
    </dgm:pt>
    <dgm:pt modelId="{AC8E487C-2377-41C7-92BB-D8BC18A73812}">
      <dgm:prSet custT="1"/>
      <dgm:spPr/>
      <dgm:t>
        <a:bodyPr/>
        <a:lstStyle/>
        <a:p>
          <a:pPr>
            <a:lnSpc>
              <a:spcPct val="100000"/>
            </a:lnSpc>
          </a:pPr>
          <a:r>
            <a:rPr lang="en-US" sz="2400" dirty="0"/>
            <a:t>$1,902.71 beginning balance</a:t>
          </a:r>
        </a:p>
        <a:p>
          <a:pPr>
            <a:lnSpc>
              <a:spcPct val="100000"/>
            </a:lnSpc>
          </a:pPr>
          <a:r>
            <a:rPr lang="en-US" sz="2400" dirty="0"/>
            <a:t>+ $200.00 (donations) </a:t>
          </a:r>
        </a:p>
        <a:p>
          <a:pPr>
            <a:lnSpc>
              <a:spcPct val="100000"/>
            </a:lnSpc>
          </a:pPr>
          <a:r>
            <a:rPr lang="en-US" sz="2400" dirty="0"/>
            <a:t>+ $288.79 (shirt sales)</a:t>
          </a:r>
        </a:p>
        <a:p>
          <a:pPr>
            <a:lnSpc>
              <a:spcPct val="100000"/>
            </a:lnSpc>
          </a:pPr>
          <a:r>
            <a:rPr lang="en-US" sz="2400" dirty="0"/>
            <a:t>- ($52.22) (expenses *) </a:t>
          </a:r>
        </a:p>
        <a:p>
          <a:pPr>
            <a:lnSpc>
              <a:spcPct val="100000"/>
            </a:lnSpc>
          </a:pPr>
          <a:r>
            <a:rPr lang="en-US" sz="2400" dirty="0"/>
            <a:t>= $</a:t>
          </a:r>
          <a:r>
            <a:rPr lang="en-US" sz="2400" b="0" i="0" u="none" dirty="0"/>
            <a:t>2,339.28 ending balance</a:t>
          </a:r>
        </a:p>
        <a:p>
          <a:pPr>
            <a:lnSpc>
              <a:spcPct val="100000"/>
            </a:lnSpc>
          </a:pPr>
          <a:r>
            <a:rPr lang="en-US" sz="2400" b="0" dirty="0"/>
            <a:t>* </a:t>
          </a:r>
          <a:r>
            <a:rPr lang="en-US" sz="2200" b="0" dirty="0"/>
            <a:t>refreshments, stamps, copies</a:t>
          </a:r>
        </a:p>
      </dgm:t>
    </dgm:pt>
    <dgm:pt modelId="{5F1B1357-6005-47F7-BA85-F3BC2491EF02}" type="parTrans" cxnId="{3217FEFD-1A1C-45C4-9C35-6A8FB80F19C2}">
      <dgm:prSet/>
      <dgm:spPr/>
      <dgm:t>
        <a:bodyPr/>
        <a:lstStyle/>
        <a:p>
          <a:endParaRPr lang="en-US"/>
        </a:p>
      </dgm:t>
    </dgm:pt>
    <dgm:pt modelId="{C1E5909D-531B-4CB0-A786-5CD1700F7E18}" type="sibTrans" cxnId="{3217FEFD-1A1C-45C4-9C35-6A8FB80F19C2}">
      <dgm:prSet/>
      <dgm:spPr/>
      <dgm:t>
        <a:bodyPr/>
        <a:lstStyle/>
        <a:p>
          <a:endParaRPr lang="en-US"/>
        </a:p>
      </dgm:t>
    </dgm:pt>
    <dgm:pt modelId="{8876B080-7B3B-4B58-B160-ADF65AF7814B}" type="pres">
      <dgm:prSet presAssocID="{10C7705F-78E4-4D90-BB50-D089B1592757}" presName="root" presStyleCnt="0">
        <dgm:presLayoutVars>
          <dgm:dir/>
          <dgm:resizeHandles val="exact"/>
        </dgm:presLayoutVars>
      </dgm:prSet>
      <dgm:spPr/>
    </dgm:pt>
    <dgm:pt modelId="{DB760E8D-0331-4F59-B4C0-555F5BD4E2C4}" type="pres">
      <dgm:prSet presAssocID="{A74B0CA9-FF8D-4A0D-BA8A-401CE76AAFD2}" presName="compNode" presStyleCnt="0"/>
      <dgm:spPr/>
    </dgm:pt>
    <dgm:pt modelId="{095E3A2E-6637-4FFB-A80D-657E2B89BE40}" type="pres">
      <dgm:prSet presAssocID="{A74B0CA9-FF8D-4A0D-BA8A-401CE76AAFD2}" presName="iconRect" presStyleLbl="node1" presStyleIdx="0" presStyleCnt="2" custLinFactNeighborX="67424" custLinFactNeighborY="-1828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D18A3606-5380-47F0-BA62-DB4C7B948661}" type="pres">
      <dgm:prSet presAssocID="{A74B0CA9-FF8D-4A0D-BA8A-401CE76AAFD2}" presName="iconSpace" presStyleCnt="0"/>
      <dgm:spPr/>
    </dgm:pt>
    <dgm:pt modelId="{954415E9-EFBC-47CC-9A70-101E9737BD6E}" type="pres">
      <dgm:prSet presAssocID="{A74B0CA9-FF8D-4A0D-BA8A-401CE76AAFD2}" presName="parTx" presStyleLbl="revTx" presStyleIdx="0" presStyleCnt="4">
        <dgm:presLayoutVars>
          <dgm:chMax val="0"/>
          <dgm:chPref val="0"/>
        </dgm:presLayoutVars>
      </dgm:prSet>
      <dgm:spPr/>
    </dgm:pt>
    <dgm:pt modelId="{B7DD5DA3-4F9C-4274-A68E-DB05D664DDDB}" type="pres">
      <dgm:prSet presAssocID="{A74B0CA9-FF8D-4A0D-BA8A-401CE76AAFD2}" presName="txSpace" presStyleCnt="0"/>
      <dgm:spPr/>
    </dgm:pt>
    <dgm:pt modelId="{658B3688-1BC2-42FC-81AD-1D5990FF719C}" type="pres">
      <dgm:prSet presAssocID="{A74B0CA9-FF8D-4A0D-BA8A-401CE76AAFD2}" presName="desTx" presStyleLbl="revTx" presStyleIdx="1" presStyleCnt="4">
        <dgm:presLayoutVars/>
      </dgm:prSet>
      <dgm:spPr/>
    </dgm:pt>
    <dgm:pt modelId="{1F9562B6-B74F-4633-AEB8-82E5A2BD9B69}" type="pres">
      <dgm:prSet presAssocID="{A040E777-00B3-4DE4-B282-71A7B3EDD944}" presName="sibTrans" presStyleCnt="0"/>
      <dgm:spPr/>
    </dgm:pt>
    <dgm:pt modelId="{8F4CAEC0-A90F-4615-B745-E8E905DE5EF1}" type="pres">
      <dgm:prSet presAssocID="{0E9B317D-0D0F-4282-B271-789CFF3E21D2}" presName="compNode" presStyleCnt="0"/>
      <dgm:spPr/>
    </dgm:pt>
    <dgm:pt modelId="{10C26C2C-29CB-4D22-A298-82F021B7D473}" type="pres">
      <dgm:prSet presAssocID="{0E9B317D-0D0F-4282-B271-789CFF3E21D2}" presName="iconRect" presStyleLbl="node1" presStyleIdx="1" presStyleCnt="2" custLinFactNeighborX="54211" custLinFactNeighborY="-602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ter Polo player"/>
        </a:ext>
      </dgm:extLst>
    </dgm:pt>
    <dgm:pt modelId="{A9BEF9DB-85BA-4B7E-AB81-13820ADE1349}" type="pres">
      <dgm:prSet presAssocID="{0E9B317D-0D0F-4282-B271-789CFF3E21D2}" presName="iconSpace" presStyleCnt="0"/>
      <dgm:spPr/>
    </dgm:pt>
    <dgm:pt modelId="{740765DE-9C21-4D3F-8F92-BCA2AF1C4845}" type="pres">
      <dgm:prSet presAssocID="{0E9B317D-0D0F-4282-B271-789CFF3E21D2}" presName="parTx" presStyleLbl="revTx" presStyleIdx="2" presStyleCnt="4">
        <dgm:presLayoutVars>
          <dgm:chMax val="0"/>
          <dgm:chPref val="0"/>
        </dgm:presLayoutVars>
      </dgm:prSet>
      <dgm:spPr/>
    </dgm:pt>
    <dgm:pt modelId="{39AE18F6-1ED2-4BC7-983F-84829568FFF1}" type="pres">
      <dgm:prSet presAssocID="{0E9B317D-0D0F-4282-B271-789CFF3E21D2}" presName="txSpace" presStyleCnt="0"/>
      <dgm:spPr/>
    </dgm:pt>
    <dgm:pt modelId="{8E116FD0-E412-4C9C-B453-AAB0897F4C2E}" type="pres">
      <dgm:prSet presAssocID="{0E9B317D-0D0F-4282-B271-789CFF3E21D2}" presName="desTx" presStyleLbl="revTx" presStyleIdx="3" presStyleCnt="4" custLinFactNeighborX="-829" custLinFactNeighborY="-8935">
        <dgm:presLayoutVars/>
      </dgm:prSet>
      <dgm:spPr/>
    </dgm:pt>
  </dgm:ptLst>
  <dgm:cxnLst>
    <dgm:cxn modelId="{1903C302-C953-41A3-870E-BF7274AD6B55}" srcId="{10C7705F-78E4-4D90-BB50-D089B1592757}" destId="{A74B0CA9-FF8D-4A0D-BA8A-401CE76AAFD2}" srcOrd="0" destOrd="0" parTransId="{8A43C98F-C60A-41D9-84C2-A9A63638201B}" sibTransId="{A040E777-00B3-4DE4-B282-71A7B3EDD944}"/>
    <dgm:cxn modelId="{D8E31A04-7D8C-45DB-B891-3175E94C7E4F}" srcId="{10C7705F-78E4-4D90-BB50-D089B1592757}" destId="{0E9B317D-0D0F-4282-B271-789CFF3E21D2}" srcOrd="1" destOrd="0" parTransId="{5E22ED0B-B6CA-403C-97B4-3715ED6CA6B2}" sibTransId="{37A2EAF6-D16B-4E5B-932D-3E64CE88687B}"/>
    <dgm:cxn modelId="{BCB0911C-1DF2-4A1C-9174-CAABA633BEC2}" type="presOf" srcId="{AC8E487C-2377-41C7-92BB-D8BC18A73812}" destId="{8E116FD0-E412-4C9C-B453-AAB0897F4C2E}" srcOrd="0" destOrd="0" presId="urn:microsoft.com/office/officeart/2018/2/layout/IconLabelDescriptionList"/>
    <dgm:cxn modelId="{AB36222F-92FD-418E-A6CC-0D97D9840696}" srcId="{A74B0CA9-FF8D-4A0D-BA8A-401CE76AAFD2}" destId="{3258A869-437F-4753-9278-617155B12DD0}" srcOrd="2" destOrd="0" parTransId="{C68B19B1-FC97-46F0-86E0-C05E6BBDB751}" sibTransId="{964E97DA-52A6-475A-9E49-2683C0C34118}"/>
    <dgm:cxn modelId="{E75AFB54-DEC4-4CB3-8C23-90C51912D7ED}" type="presOf" srcId="{E6DD4405-97BB-4197-B66E-F929C09C00F7}" destId="{658B3688-1BC2-42FC-81AD-1D5990FF719C}" srcOrd="0" destOrd="1" presId="urn:microsoft.com/office/officeart/2018/2/layout/IconLabelDescriptionList"/>
    <dgm:cxn modelId="{56673256-5C65-4B6E-A6CA-263BD4AF9EFE}" type="presOf" srcId="{A74B0CA9-FF8D-4A0D-BA8A-401CE76AAFD2}" destId="{954415E9-EFBC-47CC-9A70-101E9737BD6E}" srcOrd="0" destOrd="0" presId="urn:microsoft.com/office/officeart/2018/2/layout/IconLabelDescriptionList"/>
    <dgm:cxn modelId="{3FB2116E-D318-4DF7-9F7D-76B1CA9B59A7}" type="presOf" srcId="{4A0C673E-EE7F-4E59-B10B-609EB00A8754}" destId="{658B3688-1BC2-42FC-81AD-1D5990FF719C}" srcOrd="0" destOrd="0" presId="urn:microsoft.com/office/officeart/2018/2/layout/IconLabelDescriptionList"/>
    <dgm:cxn modelId="{4FE0AC72-CE00-4FA5-88E0-1D496811B484}" type="presOf" srcId="{0E9B317D-0D0F-4282-B271-789CFF3E21D2}" destId="{740765DE-9C21-4D3F-8F92-BCA2AF1C4845}" srcOrd="0" destOrd="0" presId="urn:microsoft.com/office/officeart/2018/2/layout/IconLabelDescriptionList"/>
    <dgm:cxn modelId="{63ED399C-9D17-41B5-9DF5-C369CF1CDDEF}" srcId="{A74B0CA9-FF8D-4A0D-BA8A-401CE76AAFD2}" destId="{E6DD4405-97BB-4197-B66E-F929C09C00F7}" srcOrd="1" destOrd="0" parTransId="{319EBCD0-11FE-4B47-9EB3-247C62F5C52F}" sibTransId="{62A740DF-8743-4326-BF52-0A83D84D1730}"/>
    <dgm:cxn modelId="{7B8D3F9E-473C-4606-9BAE-5ACADA93C6A7}" type="presOf" srcId="{3258A869-437F-4753-9278-617155B12DD0}" destId="{658B3688-1BC2-42FC-81AD-1D5990FF719C}" srcOrd="0" destOrd="2" presId="urn:microsoft.com/office/officeart/2018/2/layout/IconLabelDescriptionList"/>
    <dgm:cxn modelId="{92D97FA7-EFA5-4280-929E-65828AC48F06}" srcId="{A74B0CA9-FF8D-4A0D-BA8A-401CE76AAFD2}" destId="{4A0C673E-EE7F-4E59-B10B-609EB00A8754}" srcOrd="0" destOrd="0" parTransId="{0C309B26-2B57-4C83-A796-6506438DBDDB}" sibTransId="{2CACD5B5-4732-4E09-BB0D-722B3AFF093E}"/>
    <dgm:cxn modelId="{128595B7-3BB2-4275-9C41-A15F0BA5F38D}" type="presOf" srcId="{10C7705F-78E4-4D90-BB50-D089B1592757}" destId="{8876B080-7B3B-4B58-B160-ADF65AF7814B}" srcOrd="0" destOrd="0" presId="urn:microsoft.com/office/officeart/2018/2/layout/IconLabelDescriptionList"/>
    <dgm:cxn modelId="{D774D0CD-73ED-488F-BBA5-1B5ACE98C95E}" srcId="{A74B0CA9-FF8D-4A0D-BA8A-401CE76AAFD2}" destId="{98E8CE9F-E622-4CBE-A1C4-7D6FFE8BDB22}" srcOrd="3" destOrd="0" parTransId="{2EFFC4BB-C4EA-4C2B-AC56-C0C52C8302A1}" sibTransId="{749B26FC-A6ED-4010-A7F3-9EFE4116DD5C}"/>
    <dgm:cxn modelId="{AD97B4D5-A269-4671-8712-B6DDD7D08057}" type="presOf" srcId="{98E8CE9F-E622-4CBE-A1C4-7D6FFE8BDB22}" destId="{658B3688-1BC2-42FC-81AD-1D5990FF719C}" srcOrd="0" destOrd="3" presId="urn:microsoft.com/office/officeart/2018/2/layout/IconLabelDescriptionList"/>
    <dgm:cxn modelId="{3217FEFD-1A1C-45C4-9C35-6A8FB80F19C2}" srcId="{0E9B317D-0D0F-4282-B271-789CFF3E21D2}" destId="{AC8E487C-2377-41C7-92BB-D8BC18A73812}" srcOrd="0" destOrd="0" parTransId="{5F1B1357-6005-47F7-BA85-F3BC2491EF02}" sibTransId="{C1E5909D-531B-4CB0-A786-5CD1700F7E18}"/>
    <dgm:cxn modelId="{0C2EAC88-2FFE-46CF-AB7B-0E600DF601B7}" type="presParOf" srcId="{8876B080-7B3B-4B58-B160-ADF65AF7814B}" destId="{DB760E8D-0331-4F59-B4C0-555F5BD4E2C4}" srcOrd="0" destOrd="0" presId="urn:microsoft.com/office/officeart/2018/2/layout/IconLabelDescriptionList"/>
    <dgm:cxn modelId="{60F23FEE-D342-4446-B633-CAF1C29A9EEA}" type="presParOf" srcId="{DB760E8D-0331-4F59-B4C0-555F5BD4E2C4}" destId="{095E3A2E-6637-4FFB-A80D-657E2B89BE40}" srcOrd="0" destOrd="0" presId="urn:microsoft.com/office/officeart/2018/2/layout/IconLabelDescriptionList"/>
    <dgm:cxn modelId="{0EB1126E-EFB3-44EF-8E59-F87B131EFC66}" type="presParOf" srcId="{DB760E8D-0331-4F59-B4C0-555F5BD4E2C4}" destId="{D18A3606-5380-47F0-BA62-DB4C7B948661}" srcOrd="1" destOrd="0" presId="urn:microsoft.com/office/officeart/2018/2/layout/IconLabelDescriptionList"/>
    <dgm:cxn modelId="{D2A9675D-1F23-4D64-AE3E-08A38CBCDC99}" type="presParOf" srcId="{DB760E8D-0331-4F59-B4C0-555F5BD4E2C4}" destId="{954415E9-EFBC-47CC-9A70-101E9737BD6E}" srcOrd="2" destOrd="0" presId="urn:microsoft.com/office/officeart/2018/2/layout/IconLabelDescriptionList"/>
    <dgm:cxn modelId="{67C35973-1EC5-499F-AF8E-8733D3EA90C9}" type="presParOf" srcId="{DB760E8D-0331-4F59-B4C0-555F5BD4E2C4}" destId="{B7DD5DA3-4F9C-4274-A68E-DB05D664DDDB}" srcOrd="3" destOrd="0" presId="urn:microsoft.com/office/officeart/2018/2/layout/IconLabelDescriptionList"/>
    <dgm:cxn modelId="{72B81C69-A425-4D3C-BB2C-8A3A4A5ACB1B}" type="presParOf" srcId="{DB760E8D-0331-4F59-B4C0-555F5BD4E2C4}" destId="{658B3688-1BC2-42FC-81AD-1D5990FF719C}" srcOrd="4" destOrd="0" presId="urn:microsoft.com/office/officeart/2018/2/layout/IconLabelDescriptionList"/>
    <dgm:cxn modelId="{3F28E3E1-F70D-4442-8174-AFEDC1477D75}" type="presParOf" srcId="{8876B080-7B3B-4B58-B160-ADF65AF7814B}" destId="{1F9562B6-B74F-4633-AEB8-82E5A2BD9B69}" srcOrd="1" destOrd="0" presId="urn:microsoft.com/office/officeart/2018/2/layout/IconLabelDescriptionList"/>
    <dgm:cxn modelId="{2442D066-FB00-42DB-A9A6-D7F4C531C7B8}" type="presParOf" srcId="{8876B080-7B3B-4B58-B160-ADF65AF7814B}" destId="{8F4CAEC0-A90F-4615-B745-E8E905DE5EF1}" srcOrd="2" destOrd="0" presId="urn:microsoft.com/office/officeart/2018/2/layout/IconLabelDescriptionList"/>
    <dgm:cxn modelId="{E112D396-4D4A-47B7-82BF-1151EBC83CAA}" type="presParOf" srcId="{8F4CAEC0-A90F-4615-B745-E8E905DE5EF1}" destId="{10C26C2C-29CB-4D22-A298-82F021B7D473}" srcOrd="0" destOrd="0" presId="urn:microsoft.com/office/officeart/2018/2/layout/IconLabelDescriptionList"/>
    <dgm:cxn modelId="{CC088B87-0596-4921-A5E2-38A818913334}" type="presParOf" srcId="{8F4CAEC0-A90F-4615-B745-E8E905DE5EF1}" destId="{A9BEF9DB-85BA-4B7E-AB81-13820ADE1349}" srcOrd="1" destOrd="0" presId="urn:microsoft.com/office/officeart/2018/2/layout/IconLabelDescriptionList"/>
    <dgm:cxn modelId="{783B6BA3-6208-41BD-9E76-EE251266AB87}" type="presParOf" srcId="{8F4CAEC0-A90F-4615-B745-E8E905DE5EF1}" destId="{740765DE-9C21-4D3F-8F92-BCA2AF1C4845}" srcOrd="2" destOrd="0" presId="urn:microsoft.com/office/officeart/2018/2/layout/IconLabelDescriptionList"/>
    <dgm:cxn modelId="{2A904A33-D7A9-43B1-ADE6-E776584B1B8D}" type="presParOf" srcId="{8F4CAEC0-A90F-4615-B745-E8E905DE5EF1}" destId="{39AE18F6-1ED2-4BC7-983F-84829568FFF1}" srcOrd="3" destOrd="0" presId="urn:microsoft.com/office/officeart/2018/2/layout/IconLabelDescriptionList"/>
    <dgm:cxn modelId="{C9C65F5C-4A92-4457-B7D1-B065CBA8906F}" type="presParOf" srcId="{8F4CAEC0-A90F-4615-B745-E8E905DE5EF1}" destId="{8E116FD0-E412-4C9C-B453-AAB0897F4C2E}"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F4F60-BE20-478F-9C7E-ADB5623CB344}">
      <dsp:nvSpPr>
        <dsp:cNvPr id="0" name=""/>
        <dsp:cNvSpPr/>
      </dsp:nvSpPr>
      <dsp:spPr>
        <a:xfrm>
          <a:off x="-8276" y="710262"/>
          <a:ext cx="8610600" cy="326577"/>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86F8322E-7B31-4A70-9A29-FCA16CFBF1AD}">
      <dsp:nvSpPr>
        <dsp:cNvPr id="0" name=""/>
        <dsp:cNvSpPr/>
      </dsp:nvSpPr>
      <dsp:spPr>
        <a:xfrm>
          <a:off x="60218" y="609600"/>
          <a:ext cx="336763" cy="4104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5CD5F7-F674-401A-A896-2F0657E1ED39}">
      <dsp:nvSpPr>
        <dsp:cNvPr id="0" name=""/>
        <dsp:cNvSpPr/>
      </dsp:nvSpPr>
      <dsp:spPr>
        <a:xfrm>
          <a:off x="468621" y="533399"/>
          <a:ext cx="3874770" cy="51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004" tIns="54004" rIns="54004" bIns="54004" numCol="1" spcCol="1270" anchor="ctr" anchorCtr="0">
          <a:noAutofit/>
        </a:bodyPr>
        <a:lstStyle/>
        <a:p>
          <a:pPr marL="0" lvl="0" indent="0" algn="l" defTabSz="889000">
            <a:lnSpc>
              <a:spcPct val="100000"/>
            </a:lnSpc>
            <a:spcBef>
              <a:spcPct val="0"/>
            </a:spcBef>
            <a:spcAft>
              <a:spcPct val="35000"/>
            </a:spcAft>
            <a:buNone/>
          </a:pPr>
          <a:r>
            <a:rPr lang="en-US" sz="2000" b="1" kern="1200" dirty="0"/>
            <a:t>Welcome</a:t>
          </a:r>
          <a:endParaRPr lang="en-US" sz="2000" kern="1200" dirty="0"/>
        </a:p>
      </dsp:txBody>
      <dsp:txXfrm>
        <a:off x="468621" y="533399"/>
        <a:ext cx="3874770" cy="510277"/>
      </dsp:txXfrm>
    </dsp:sp>
    <dsp:sp modelId="{D1AE3558-DB71-4E47-B63B-8B081C00748A}">
      <dsp:nvSpPr>
        <dsp:cNvPr id="0" name=""/>
        <dsp:cNvSpPr/>
      </dsp:nvSpPr>
      <dsp:spPr>
        <a:xfrm>
          <a:off x="4203053" y="609600"/>
          <a:ext cx="4256387" cy="326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63" tIns="34563" rIns="34563" bIns="34563" numCol="1" spcCol="1270" anchor="ctr" anchorCtr="0">
          <a:noAutofit/>
        </a:bodyPr>
        <a:lstStyle/>
        <a:p>
          <a:pPr marL="0" lvl="0" indent="0" algn="l" defTabSz="800100">
            <a:lnSpc>
              <a:spcPct val="100000"/>
            </a:lnSpc>
            <a:spcBef>
              <a:spcPct val="0"/>
            </a:spcBef>
            <a:spcAft>
              <a:spcPct val="35000"/>
            </a:spcAft>
            <a:buNone/>
          </a:pPr>
          <a:r>
            <a:rPr lang="en-US" sz="1800" b="0" kern="1200" dirty="0"/>
            <a:t>Introductions</a:t>
          </a:r>
          <a:endParaRPr lang="en-US" sz="2000" b="0" kern="1200" dirty="0"/>
        </a:p>
      </dsp:txBody>
      <dsp:txXfrm>
        <a:off x="4203053" y="609600"/>
        <a:ext cx="4256387" cy="326577"/>
      </dsp:txXfrm>
    </dsp:sp>
    <dsp:sp modelId="{4616D44F-42ED-45EF-A55F-9E27ED6E8C9D}">
      <dsp:nvSpPr>
        <dsp:cNvPr id="0" name=""/>
        <dsp:cNvSpPr/>
      </dsp:nvSpPr>
      <dsp:spPr>
        <a:xfrm>
          <a:off x="5270" y="1427983"/>
          <a:ext cx="8610600" cy="326577"/>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9B6D47E1-A0C5-49D1-B459-9FEBE1656DA4}">
      <dsp:nvSpPr>
        <dsp:cNvPr id="0" name=""/>
        <dsp:cNvSpPr/>
      </dsp:nvSpPr>
      <dsp:spPr>
        <a:xfrm>
          <a:off x="26279" y="1524000"/>
          <a:ext cx="404642" cy="486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17AB4D-0D43-48DD-9CA4-D8FCDC455751}">
      <dsp:nvSpPr>
        <dsp:cNvPr id="0" name=""/>
        <dsp:cNvSpPr/>
      </dsp:nvSpPr>
      <dsp:spPr>
        <a:xfrm>
          <a:off x="382819" y="1427983"/>
          <a:ext cx="3874770" cy="51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004" tIns="54004" rIns="54004" bIns="54004" numCol="1" spcCol="1270" anchor="ctr" anchorCtr="0">
          <a:noAutofit/>
        </a:bodyPr>
        <a:lstStyle/>
        <a:p>
          <a:pPr marL="0" lvl="0" indent="0" algn="l" defTabSz="889000">
            <a:lnSpc>
              <a:spcPct val="100000"/>
            </a:lnSpc>
            <a:spcBef>
              <a:spcPct val="0"/>
            </a:spcBef>
            <a:spcAft>
              <a:spcPct val="35000"/>
            </a:spcAft>
            <a:buNone/>
          </a:pPr>
          <a:r>
            <a:rPr lang="en-US" sz="2000" b="1" kern="1200" dirty="0"/>
            <a:t>Health of Bear Lake</a:t>
          </a:r>
          <a:endParaRPr lang="en-US" sz="2000" kern="1200" dirty="0"/>
        </a:p>
      </dsp:txBody>
      <dsp:txXfrm>
        <a:off x="382819" y="1427983"/>
        <a:ext cx="3874770" cy="510277"/>
      </dsp:txXfrm>
    </dsp:sp>
    <dsp:sp modelId="{DBD83789-6761-43DE-8EA0-AC43D72A5E06}">
      <dsp:nvSpPr>
        <dsp:cNvPr id="0" name=""/>
        <dsp:cNvSpPr/>
      </dsp:nvSpPr>
      <dsp:spPr>
        <a:xfrm>
          <a:off x="4257589" y="1384360"/>
          <a:ext cx="4256387" cy="413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63" tIns="34563" rIns="34563" bIns="34563" numCol="1" spcCol="1270" anchor="ctr" anchorCtr="0">
          <a:noAutofit/>
        </a:bodyPr>
        <a:lstStyle/>
        <a:p>
          <a:pPr marL="0" lvl="0" indent="0" algn="l" defTabSz="889000">
            <a:lnSpc>
              <a:spcPct val="100000"/>
            </a:lnSpc>
            <a:spcBef>
              <a:spcPct val="0"/>
            </a:spcBef>
            <a:spcAft>
              <a:spcPct val="35000"/>
            </a:spcAft>
            <a:buNone/>
          </a:pPr>
          <a:r>
            <a:rPr lang="en-US" sz="2000" kern="1200" dirty="0"/>
            <a:t>2023</a:t>
          </a:r>
          <a:r>
            <a:rPr lang="en-US" sz="1800" kern="1200" dirty="0"/>
            <a:t> PLM Survey Results &amp; Notes</a:t>
          </a:r>
        </a:p>
        <a:p>
          <a:pPr marL="0" lvl="0" indent="0" algn="l" defTabSz="800100">
            <a:lnSpc>
              <a:spcPct val="100000"/>
            </a:lnSpc>
            <a:spcBef>
              <a:spcPct val="0"/>
            </a:spcBef>
            <a:spcAft>
              <a:spcPct val="35000"/>
            </a:spcAft>
            <a:buNone/>
          </a:pPr>
          <a:r>
            <a:rPr lang="en-US" sz="1800" kern="1200" dirty="0"/>
            <a:t>2023 Au Sable Institute Results</a:t>
          </a:r>
        </a:p>
        <a:p>
          <a:pPr marL="0" lvl="0" indent="0" algn="l" defTabSz="800100">
            <a:lnSpc>
              <a:spcPct val="100000"/>
            </a:lnSpc>
            <a:spcBef>
              <a:spcPct val="0"/>
            </a:spcBef>
            <a:spcAft>
              <a:spcPct val="35000"/>
            </a:spcAft>
            <a:buNone/>
          </a:pPr>
          <a:r>
            <a:rPr lang="en-US" sz="1800" kern="1200" dirty="0"/>
            <a:t>2023 CLMP Results – Craig O’Brien</a:t>
          </a:r>
        </a:p>
      </dsp:txBody>
      <dsp:txXfrm>
        <a:off x="4257589" y="1384360"/>
        <a:ext cx="4256387" cy="413823"/>
      </dsp:txXfrm>
    </dsp:sp>
    <dsp:sp modelId="{C2C8E9A3-A493-4696-9EC8-0511570AC062}">
      <dsp:nvSpPr>
        <dsp:cNvPr id="0" name=""/>
        <dsp:cNvSpPr/>
      </dsp:nvSpPr>
      <dsp:spPr>
        <a:xfrm>
          <a:off x="-6230" y="2136198"/>
          <a:ext cx="8610600" cy="326577"/>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83EB9A2F-AE5E-4292-96B6-E7F806492FF0}">
      <dsp:nvSpPr>
        <dsp:cNvPr id="0" name=""/>
        <dsp:cNvSpPr/>
      </dsp:nvSpPr>
      <dsp:spPr>
        <a:xfrm>
          <a:off x="37779" y="2362200"/>
          <a:ext cx="381640" cy="4673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9FECF5-4A4C-4276-AA4E-2BFE89C47764}">
      <dsp:nvSpPr>
        <dsp:cNvPr id="0" name=""/>
        <dsp:cNvSpPr/>
      </dsp:nvSpPr>
      <dsp:spPr>
        <a:xfrm>
          <a:off x="468614" y="2362200"/>
          <a:ext cx="3874770" cy="51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004" tIns="54004" rIns="54004" bIns="54004" numCol="1" spcCol="1270" anchor="ctr" anchorCtr="0">
          <a:noAutofit/>
        </a:bodyPr>
        <a:lstStyle/>
        <a:p>
          <a:pPr marL="0" lvl="0" indent="0" algn="l" defTabSz="889000">
            <a:lnSpc>
              <a:spcPct val="100000"/>
            </a:lnSpc>
            <a:spcBef>
              <a:spcPct val="0"/>
            </a:spcBef>
            <a:spcAft>
              <a:spcPct val="35000"/>
            </a:spcAft>
            <a:buNone/>
          </a:pPr>
          <a:r>
            <a:rPr lang="en-US" sz="2000" b="1" kern="1200" dirty="0"/>
            <a:t>Board of Directors Terms &amp; Members Voting</a:t>
          </a:r>
          <a:endParaRPr lang="en-US" sz="2000" kern="1200" dirty="0"/>
        </a:p>
      </dsp:txBody>
      <dsp:txXfrm>
        <a:off x="468614" y="2362200"/>
        <a:ext cx="3874770" cy="510277"/>
      </dsp:txXfrm>
    </dsp:sp>
    <dsp:sp modelId="{C4E8BC92-6629-49B7-BDBF-6396E0E23343}">
      <dsp:nvSpPr>
        <dsp:cNvPr id="0" name=""/>
        <dsp:cNvSpPr/>
      </dsp:nvSpPr>
      <dsp:spPr>
        <a:xfrm>
          <a:off x="4201822" y="2438400"/>
          <a:ext cx="4256387" cy="326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63" tIns="34563" rIns="34563" bIns="34563" numCol="1" spcCol="1270" anchor="ctr" anchorCtr="0">
          <a:noAutofit/>
        </a:bodyPr>
        <a:lstStyle/>
        <a:p>
          <a:pPr marL="0" lvl="0" indent="0" algn="l" defTabSz="800100">
            <a:lnSpc>
              <a:spcPct val="100000"/>
            </a:lnSpc>
            <a:spcBef>
              <a:spcPct val="0"/>
            </a:spcBef>
            <a:spcAft>
              <a:spcPct val="35000"/>
            </a:spcAft>
            <a:buNone/>
          </a:pPr>
          <a:r>
            <a:rPr lang="en-US" sz="1800" kern="1200" dirty="0">
              <a:solidFill>
                <a:prstClr val="black">
                  <a:hueOff val="0"/>
                  <a:satOff val="0"/>
                  <a:lumOff val="0"/>
                  <a:alphaOff val="0"/>
                </a:prstClr>
              </a:solidFill>
              <a:latin typeface="Constantia"/>
              <a:ea typeface="+mn-ea"/>
              <a:cs typeface="+mn-cs"/>
            </a:rPr>
            <a:t>Sam &amp; Brian’s terms are completed</a:t>
          </a:r>
        </a:p>
      </dsp:txBody>
      <dsp:txXfrm>
        <a:off x="4201822" y="2438400"/>
        <a:ext cx="4256387" cy="326577"/>
      </dsp:txXfrm>
    </dsp:sp>
    <dsp:sp modelId="{5DA23F36-0D62-46D3-946C-8E912DD3AC75}">
      <dsp:nvSpPr>
        <dsp:cNvPr id="0" name=""/>
        <dsp:cNvSpPr/>
      </dsp:nvSpPr>
      <dsp:spPr>
        <a:xfrm>
          <a:off x="-8276" y="2809914"/>
          <a:ext cx="8610600" cy="326577"/>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ADF566A2-23A2-4877-87FC-DDCA91B09FD0}">
      <dsp:nvSpPr>
        <dsp:cNvPr id="0" name=""/>
        <dsp:cNvSpPr/>
      </dsp:nvSpPr>
      <dsp:spPr>
        <a:xfrm>
          <a:off x="42746" y="3124200"/>
          <a:ext cx="371708" cy="3983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B3CFDB-0778-4979-9DD9-B4D78D88B210}">
      <dsp:nvSpPr>
        <dsp:cNvPr id="0" name=""/>
        <dsp:cNvSpPr/>
      </dsp:nvSpPr>
      <dsp:spPr>
        <a:xfrm>
          <a:off x="468621" y="3124199"/>
          <a:ext cx="3874770" cy="51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004" tIns="54004" rIns="54004" bIns="54004" numCol="1" spcCol="1270" anchor="ctr" anchorCtr="0">
          <a:noAutofit/>
        </a:bodyPr>
        <a:lstStyle/>
        <a:p>
          <a:pPr marL="0" lvl="0" indent="0" algn="l" defTabSz="889000">
            <a:lnSpc>
              <a:spcPct val="100000"/>
            </a:lnSpc>
            <a:spcBef>
              <a:spcPct val="0"/>
            </a:spcBef>
            <a:spcAft>
              <a:spcPct val="35000"/>
            </a:spcAft>
            <a:buNone/>
          </a:pPr>
          <a:r>
            <a:rPr lang="en-US" sz="2000" b="1" kern="1200" dirty="0"/>
            <a:t>Treasurer's Report</a:t>
          </a:r>
          <a:endParaRPr lang="en-US" sz="2000" kern="1200" dirty="0"/>
        </a:p>
      </dsp:txBody>
      <dsp:txXfrm>
        <a:off x="468621" y="3124199"/>
        <a:ext cx="3874770" cy="510277"/>
      </dsp:txXfrm>
    </dsp:sp>
    <dsp:sp modelId="{F1FC9424-FAE2-44CB-B144-4A95552EC68C}">
      <dsp:nvSpPr>
        <dsp:cNvPr id="0" name=""/>
        <dsp:cNvSpPr/>
      </dsp:nvSpPr>
      <dsp:spPr>
        <a:xfrm>
          <a:off x="4201819" y="3124200"/>
          <a:ext cx="4256387" cy="326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63" tIns="34563" rIns="34563" bIns="34563" numCol="1" spcCol="1270" anchor="ctr" anchorCtr="0">
          <a:noAutofit/>
        </a:bodyPr>
        <a:lstStyle/>
        <a:p>
          <a:pPr marL="0" lvl="0" indent="0" algn="l" defTabSz="800100">
            <a:lnSpc>
              <a:spcPct val="100000"/>
            </a:lnSpc>
            <a:spcBef>
              <a:spcPct val="0"/>
            </a:spcBef>
            <a:spcAft>
              <a:spcPct val="35000"/>
            </a:spcAft>
            <a:buNone/>
          </a:pPr>
          <a:r>
            <a:rPr lang="en-US" sz="1800" kern="1200" dirty="0"/>
            <a:t>Association Account, SAD Account</a:t>
          </a:r>
        </a:p>
      </dsp:txBody>
      <dsp:txXfrm>
        <a:off x="4201819" y="3124200"/>
        <a:ext cx="4256387" cy="326577"/>
      </dsp:txXfrm>
    </dsp:sp>
    <dsp:sp modelId="{FF590719-1CB9-4945-9320-FBA1A3864C46}">
      <dsp:nvSpPr>
        <dsp:cNvPr id="0" name=""/>
        <dsp:cNvSpPr/>
      </dsp:nvSpPr>
      <dsp:spPr>
        <a:xfrm>
          <a:off x="8276" y="3954308"/>
          <a:ext cx="8610600" cy="326577"/>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8DB26143-A2E0-4465-8C17-1AD81B3AAC28}">
      <dsp:nvSpPr>
        <dsp:cNvPr id="0" name=""/>
        <dsp:cNvSpPr/>
      </dsp:nvSpPr>
      <dsp:spPr>
        <a:xfrm>
          <a:off x="23272" y="4267201"/>
          <a:ext cx="410653" cy="27352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B7A80F-BACC-4F6A-9F67-21B3E26B1572}">
      <dsp:nvSpPr>
        <dsp:cNvPr id="0" name=""/>
        <dsp:cNvSpPr/>
      </dsp:nvSpPr>
      <dsp:spPr>
        <a:xfrm>
          <a:off x="454873" y="4114801"/>
          <a:ext cx="3874770" cy="51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004" tIns="54004" rIns="54004" bIns="54004" numCol="1" spcCol="1270" anchor="ctr" anchorCtr="0">
          <a:noAutofit/>
        </a:bodyPr>
        <a:lstStyle/>
        <a:p>
          <a:pPr marL="0" lvl="0" indent="0" algn="l" defTabSz="889000">
            <a:lnSpc>
              <a:spcPct val="100000"/>
            </a:lnSpc>
            <a:spcBef>
              <a:spcPct val="0"/>
            </a:spcBef>
            <a:spcAft>
              <a:spcPct val="35000"/>
            </a:spcAft>
            <a:buNone/>
          </a:pPr>
          <a:r>
            <a:rPr lang="en-US" sz="2000" b="1" kern="1200" dirty="0"/>
            <a:t>Related Information</a:t>
          </a:r>
          <a:endParaRPr lang="en-US" sz="2000" kern="1200" dirty="0"/>
        </a:p>
      </dsp:txBody>
      <dsp:txXfrm>
        <a:off x="454873" y="4114801"/>
        <a:ext cx="3874770" cy="510277"/>
      </dsp:txXfrm>
    </dsp:sp>
    <dsp:sp modelId="{B026C987-2446-45A1-9189-3C30888B9812}">
      <dsp:nvSpPr>
        <dsp:cNvPr id="0" name=""/>
        <dsp:cNvSpPr/>
      </dsp:nvSpPr>
      <dsp:spPr>
        <a:xfrm>
          <a:off x="4343381" y="3809998"/>
          <a:ext cx="4256387" cy="1339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63" tIns="34563" rIns="34563" bIns="34563" numCol="1" spcCol="1270" anchor="ctr" anchorCtr="0">
          <a:noAutofit/>
        </a:bodyPr>
        <a:lstStyle/>
        <a:p>
          <a:pPr marL="0" lvl="0" indent="0" algn="l" defTabSz="800100">
            <a:lnSpc>
              <a:spcPct val="100000"/>
            </a:lnSpc>
            <a:spcBef>
              <a:spcPct val="0"/>
            </a:spcBef>
            <a:spcAft>
              <a:spcPct val="35000"/>
            </a:spcAft>
            <a:buNone/>
          </a:pPr>
          <a:r>
            <a:rPr lang="en-US" sz="1800" kern="1200" dirty="0"/>
            <a:t>Invasive Species</a:t>
          </a:r>
        </a:p>
        <a:p>
          <a:pPr marL="0" lvl="0" indent="0" algn="l" defTabSz="800100">
            <a:lnSpc>
              <a:spcPct val="100000"/>
            </a:lnSpc>
            <a:spcBef>
              <a:spcPct val="0"/>
            </a:spcBef>
            <a:spcAft>
              <a:spcPct val="35000"/>
            </a:spcAft>
            <a:buNone/>
          </a:pPr>
          <a:r>
            <a:rPr lang="en-US" sz="1800" kern="1200" dirty="0"/>
            <a:t>Water levels</a:t>
          </a:r>
        </a:p>
        <a:p>
          <a:pPr marL="0" lvl="0" indent="0" algn="l" defTabSz="800100">
            <a:lnSpc>
              <a:spcPct val="100000"/>
            </a:lnSpc>
            <a:spcBef>
              <a:spcPct val="0"/>
            </a:spcBef>
            <a:spcAft>
              <a:spcPct val="35000"/>
            </a:spcAft>
            <a:buNone/>
          </a:pPr>
          <a:r>
            <a:rPr lang="en-US" sz="1800" kern="1200" dirty="0"/>
            <a:t>Fish Stocking</a:t>
          </a:r>
        </a:p>
        <a:p>
          <a:pPr marL="0" lvl="0" indent="0" algn="l" defTabSz="800100">
            <a:lnSpc>
              <a:spcPct val="100000"/>
            </a:lnSpc>
            <a:spcBef>
              <a:spcPct val="0"/>
            </a:spcBef>
            <a:spcAft>
              <a:spcPct val="35000"/>
            </a:spcAft>
            <a:buNone/>
          </a:pPr>
          <a:r>
            <a:rPr lang="en-US" sz="1800" kern="1200" dirty="0"/>
            <a:t>Loon Report – Mary, Our Loon Ranger</a:t>
          </a:r>
        </a:p>
      </dsp:txBody>
      <dsp:txXfrm>
        <a:off x="4343381" y="3809998"/>
        <a:ext cx="4256387" cy="1339671"/>
      </dsp:txXfrm>
    </dsp:sp>
    <dsp:sp modelId="{20E66EDA-5C6D-4D20-87AE-19983444E297}">
      <dsp:nvSpPr>
        <dsp:cNvPr id="0" name=""/>
        <dsp:cNvSpPr/>
      </dsp:nvSpPr>
      <dsp:spPr>
        <a:xfrm>
          <a:off x="-8276" y="4950731"/>
          <a:ext cx="8610600" cy="326577"/>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1580326D-17B9-4A19-9864-A98393FF0A27}">
      <dsp:nvSpPr>
        <dsp:cNvPr id="0" name=""/>
        <dsp:cNvSpPr/>
      </dsp:nvSpPr>
      <dsp:spPr>
        <a:xfrm>
          <a:off x="70186" y="5410200"/>
          <a:ext cx="316828" cy="39803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96C66D-BDE1-4078-A2B7-61449B160DF1}">
      <dsp:nvSpPr>
        <dsp:cNvPr id="0" name=""/>
        <dsp:cNvSpPr/>
      </dsp:nvSpPr>
      <dsp:spPr>
        <a:xfrm>
          <a:off x="468621" y="5410200"/>
          <a:ext cx="3874770" cy="51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004" tIns="54004" rIns="54004" bIns="54004" numCol="1" spcCol="1270" anchor="ctr" anchorCtr="0">
          <a:noAutofit/>
        </a:bodyPr>
        <a:lstStyle/>
        <a:p>
          <a:pPr marL="0" lvl="0" indent="0" algn="l" defTabSz="889000">
            <a:lnSpc>
              <a:spcPct val="100000"/>
            </a:lnSpc>
            <a:spcBef>
              <a:spcPct val="0"/>
            </a:spcBef>
            <a:spcAft>
              <a:spcPct val="35000"/>
            </a:spcAft>
            <a:buNone/>
          </a:pPr>
          <a:r>
            <a:rPr lang="en-US" sz="2000" b="1" kern="1200" dirty="0"/>
            <a:t>Other / Q &amp; A / Discussion</a:t>
          </a:r>
          <a:endParaRPr lang="en-US" sz="2000" kern="1200" dirty="0"/>
        </a:p>
      </dsp:txBody>
      <dsp:txXfrm>
        <a:off x="468621" y="5410200"/>
        <a:ext cx="3874770" cy="510277"/>
      </dsp:txXfrm>
    </dsp:sp>
    <dsp:sp modelId="{5FE121CF-2015-4C2A-8689-71F38C2EF034}">
      <dsp:nvSpPr>
        <dsp:cNvPr id="0" name=""/>
        <dsp:cNvSpPr/>
      </dsp:nvSpPr>
      <dsp:spPr>
        <a:xfrm>
          <a:off x="4232720" y="5486402"/>
          <a:ext cx="4256387" cy="366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63" tIns="34563" rIns="34563" bIns="34563" numCol="1" spcCol="1270" anchor="ctr" anchorCtr="0">
          <a:noAutofit/>
        </a:bodyPr>
        <a:lstStyle/>
        <a:p>
          <a:pPr marL="0" lvl="0" indent="0" algn="l" defTabSz="800100">
            <a:lnSpc>
              <a:spcPct val="100000"/>
            </a:lnSpc>
            <a:spcBef>
              <a:spcPct val="0"/>
            </a:spcBef>
            <a:spcAft>
              <a:spcPct val="35000"/>
            </a:spcAft>
            <a:buNone/>
          </a:pPr>
          <a:r>
            <a:rPr lang="en-US" sz="1800" kern="1200" dirty="0"/>
            <a:t>What You Can Do</a:t>
          </a:r>
        </a:p>
      </dsp:txBody>
      <dsp:txXfrm>
        <a:off x="4232720" y="5486402"/>
        <a:ext cx="4256387" cy="3668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8D187-F37C-49AB-804B-8B7B85DE4B04}">
      <dsp:nvSpPr>
        <dsp:cNvPr id="0" name=""/>
        <dsp:cNvSpPr/>
      </dsp:nvSpPr>
      <dsp:spPr>
        <a:xfrm>
          <a:off x="0" y="1821"/>
          <a:ext cx="8229600" cy="923325"/>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0D83B461-519D-4D57-A469-6EF4DD60FDB1}">
      <dsp:nvSpPr>
        <dsp:cNvPr id="0" name=""/>
        <dsp:cNvSpPr/>
      </dsp:nvSpPr>
      <dsp:spPr>
        <a:xfrm>
          <a:off x="279305" y="209569"/>
          <a:ext cx="507828" cy="5078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634D07-BF76-43C5-AD20-DBC2386D6E17}">
      <dsp:nvSpPr>
        <dsp:cNvPr id="0" name=""/>
        <dsp:cNvSpPr/>
      </dsp:nvSpPr>
      <dsp:spPr>
        <a:xfrm>
          <a:off x="1066440" y="1821"/>
          <a:ext cx="7163159" cy="923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719" tIns="97719" rIns="97719" bIns="97719" numCol="1" spcCol="1270" anchor="ctr" anchorCtr="0">
          <a:noAutofit/>
        </a:bodyPr>
        <a:lstStyle/>
        <a:p>
          <a:pPr marL="0" lvl="0" indent="0" algn="l" defTabSz="1422400">
            <a:lnSpc>
              <a:spcPct val="100000"/>
            </a:lnSpc>
            <a:spcBef>
              <a:spcPct val="0"/>
            </a:spcBef>
            <a:spcAft>
              <a:spcPct val="35000"/>
            </a:spcAft>
            <a:buNone/>
          </a:pPr>
          <a:r>
            <a:rPr lang="en-US" sz="3200" kern="1200" dirty="0"/>
            <a:t>In 2023, 4.5 acres of EWM @ ~$3600</a:t>
          </a:r>
        </a:p>
      </dsp:txBody>
      <dsp:txXfrm>
        <a:off x="1066440" y="1821"/>
        <a:ext cx="7163159" cy="923325"/>
      </dsp:txXfrm>
    </dsp:sp>
    <dsp:sp modelId="{D800BA5F-2148-487D-B555-84CF1AF0F9AC}">
      <dsp:nvSpPr>
        <dsp:cNvPr id="0" name=""/>
        <dsp:cNvSpPr/>
      </dsp:nvSpPr>
      <dsp:spPr>
        <a:xfrm>
          <a:off x="0" y="1155978"/>
          <a:ext cx="8229600" cy="923325"/>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A914B24A-950C-4847-B5C8-8DD05CCE4470}">
      <dsp:nvSpPr>
        <dsp:cNvPr id="0" name=""/>
        <dsp:cNvSpPr/>
      </dsp:nvSpPr>
      <dsp:spPr>
        <a:xfrm>
          <a:off x="279305" y="1363726"/>
          <a:ext cx="507828" cy="5078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976C69-A78A-4870-8CB0-D024BD7D0BA6}">
      <dsp:nvSpPr>
        <dsp:cNvPr id="0" name=""/>
        <dsp:cNvSpPr/>
      </dsp:nvSpPr>
      <dsp:spPr>
        <a:xfrm>
          <a:off x="1066440" y="1155978"/>
          <a:ext cx="7163159" cy="923325"/>
        </a:xfrm>
        <a:prstGeom prst="rect">
          <a:avLst/>
        </a:prstGeom>
        <a:noFill/>
        <a:ln w="25400" cap="flat" cmpd="sng" algn="ctr">
          <a:noFill/>
          <a:prstDash val="solid"/>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l" defTabSz="1422400">
            <a:lnSpc>
              <a:spcPct val="100000"/>
            </a:lnSpc>
            <a:spcBef>
              <a:spcPct val="0"/>
            </a:spcBef>
            <a:spcAft>
              <a:spcPct val="35000"/>
            </a:spcAft>
            <a:buNone/>
          </a:pPr>
          <a:r>
            <a:rPr lang="en-US" sz="3200" kern="1200" dirty="0"/>
            <a:t>In </a:t>
          </a:r>
          <a:r>
            <a:rPr lang="en-US" sz="3200" kern="1200" dirty="0">
              <a:solidFill>
                <a:schemeClr val="tx1"/>
              </a:solidFill>
              <a:latin typeface="Constantia"/>
              <a:ea typeface="+mn-ea"/>
              <a:cs typeface="+mn-cs"/>
            </a:rPr>
            <a:t>2022</a:t>
          </a:r>
          <a:r>
            <a:rPr lang="en-US" sz="3200" kern="1200" dirty="0"/>
            <a:t>, 0.75 acres of EWM @ ~$2000</a:t>
          </a:r>
        </a:p>
      </dsp:txBody>
      <dsp:txXfrm>
        <a:off x="1066440" y="1155978"/>
        <a:ext cx="7163159" cy="923325"/>
      </dsp:txXfrm>
    </dsp:sp>
    <dsp:sp modelId="{595D8418-8E68-42F2-97F9-6B736A3024FE}">
      <dsp:nvSpPr>
        <dsp:cNvPr id="0" name=""/>
        <dsp:cNvSpPr/>
      </dsp:nvSpPr>
      <dsp:spPr>
        <a:xfrm>
          <a:off x="0" y="2310134"/>
          <a:ext cx="8229600" cy="923325"/>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9AF80A48-FBAD-4A19-AA1B-E6939349EE37}">
      <dsp:nvSpPr>
        <dsp:cNvPr id="0" name=""/>
        <dsp:cNvSpPr/>
      </dsp:nvSpPr>
      <dsp:spPr>
        <a:xfrm>
          <a:off x="279305" y="2517882"/>
          <a:ext cx="507828" cy="5078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E03EC9-88EF-4C47-9A47-D1006F2A89CA}">
      <dsp:nvSpPr>
        <dsp:cNvPr id="0" name=""/>
        <dsp:cNvSpPr/>
      </dsp:nvSpPr>
      <dsp:spPr>
        <a:xfrm>
          <a:off x="1066440" y="2310134"/>
          <a:ext cx="7163159" cy="923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719" tIns="97719" rIns="97719" bIns="97719" numCol="1" spcCol="1270" anchor="ctr" anchorCtr="0">
          <a:noAutofit/>
        </a:bodyPr>
        <a:lstStyle/>
        <a:p>
          <a:pPr marL="0" lvl="0" indent="0" algn="l" defTabSz="1422400">
            <a:lnSpc>
              <a:spcPct val="100000"/>
            </a:lnSpc>
            <a:spcBef>
              <a:spcPct val="0"/>
            </a:spcBef>
            <a:spcAft>
              <a:spcPct val="35000"/>
            </a:spcAft>
            <a:buNone/>
          </a:pPr>
          <a:r>
            <a:rPr lang="en-US" sz="3200" kern="1200" dirty="0"/>
            <a:t>In 2021, 8.3 acres of EWM @ ~$5600</a:t>
          </a:r>
        </a:p>
      </dsp:txBody>
      <dsp:txXfrm>
        <a:off x="1066440" y="2310134"/>
        <a:ext cx="7163159" cy="923325"/>
      </dsp:txXfrm>
    </dsp:sp>
    <dsp:sp modelId="{78A8A4AE-33B9-413D-8833-50CC6832D632}">
      <dsp:nvSpPr>
        <dsp:cNvPr id="0" name=""/>
        <dsp:cNvSpPr/>
      </dsp:nvSpPr>
      <dsp:spPr>
        <a:xfrm>
          <a:off x="0" y="3464291"/>
          <a:ext cx="8229600" cy="923325"/>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E5B06FD1-9735-466C-9155-1161A94FD76E}">
      <dsp:nvSpPr>
        <dsp:cNvPr id="0" name=""/>
        <dsp:cNvSpPr/>
      </dsp:nvSpPr>
      <dsp:spPr>
        <a:xfrm>
          <a:off x="279305" y="3672039"/>
          <a:ext cx="507828" cy="5078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23FD9F-7CEC-4813-A8DD-08F9103D13D3}">
      <dsp:nvSpPr>
        <dsp:cNvPr id="0" name=""/>
        <dsp:cNvSpPr/>
      </dsp:nvSpPr>
      <dsp:spPr>
        <a:xfrm>
          <a:off x="1066440" y="3464291"/>
          <a:ext cx="7163159" cy="923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719" tIns="97719" rIns="97719" bIns="97719" numCol="1" spcCol="1270" anchor="ctr" anchorCtr="0">
          <a:noAutofit/>
        </a:bodyPr>
        <a:lstStyle/>
        <a:p>
          <a:pPr marL="0" lvl="0" indent="0" algn="l" defTabSz="1422400">
            <a:lnSpc>
              <a:spcPct val="100000"/>
            </a:lnSpc>
            <a:spcBef>
              <a:spcPct val="0"/>
            </a:spcBef>
            <a:spcAft>
              <a:spcPct val="35000"/>
            </a:spcAft>
            <a:buNone/>
          </a:pPr>
          <a:r>
            <a:rPr lang="en-US" sz="3200" kern="1200" dirty="0"/>
            <a:t>Algae treated all years</a:t>
          </a:r>
        </a:p>
      </dsp:txBody>
      <dsp:txXfrm>
        <a:off x="1066440" y="3464291"/>
        <a:ext cx="7163159" cy="9233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91974-544C-4263-8524-DD9CBF7FC7D5}">
      <dsp:nvSpPr>
        <dsp:cNvPr id="0" name=""/>
        <dsp:cNvSpPr/>
      </dsp:nvSpPr>
      <dsp:spPr>
        <a:xfrm>
          <a:off x="0" y="186549"/>
          <a:ext cx="8305800" cy="1914216"/>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080888D6-3180-4C1B-8C9A-6D70CC295265}">
      <dsp:nvSpPr>
        <dsp:cNvPr id="0" name=""/>
        <dsp:cNvSpPr/>
      </dsp:nvSpPr>
      <dsp:spPr>
        <a:xfrm>
          <a:off x="569696" y="625752"/>
          <a:ext cx="1035811" cy="10358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6A5087-680F-495D-8E4D-3C39E911C324}">
      <dsp:nvSpPr>
        <dsp:cNvPr id="0" name=""/>
        <dsp:cNvSpPr/>
      </dsp:nvSpPr>
      <dsp:spPr>
        <a:xfrm>
          <a:off x="2175204" y="186549"/>
          <a:ext cx="6121095" cy="1914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588" tIns="202588" rIns="202588" bIns="202588" numCol="1" spcCol="1270" anchor="ctr" anchorCtr="0">
          <a:noAutofit/>
        </a:bodyPr>
        <a:lstStyle/>
        <a:p>
          <a:pPr marL="0" lvl="0" indent="0" algn="l" defTabSz="1422400">
            <a:lnSpc>
              <a:spcPct val="100000"/>
            </a:lnSpc>
            <a:spcBef>
              <a:spcPct val="0"/>
            </a:spcBef>
            <a:spcAft>
              <a:spcPct val="35000"/>
            </a:spcAft>
            <a:buNone/>
          </a:pPr>
          <a:r>
            <a:rPr lang="en-US" sz="3200" kern="1200" dirty="0"/>
            <a:t>Sam &amp; Brian’s 3-year term is </a:t>
          </a:r>
          <a:r>
            <a:rPr lang="en-US" sz="3200" kern="1200" dirty="0">
              <a:solidFill>
                <a:schemeClr val="tx1"/>
              </a:solidFill>
            </a:rPr>
            <a:t>completed</a:t>
          </a:r>
          <a:r>
            <a:rPr lang="en-US" sz="3200" kern="1200" dirty="0"/>
            <a:t>.</a:t>
          </a:r>
        </a:p>
      </dsp:txBody>
      <dsp:txXfrm>
        <a:off x="2175204" y="186549"/>
        <a:ext cx="6121095" cy="1914216"/>
      </dsp:txXfrm>
    </dsp:sp>
    <dsp:sp modelId="{CC41B72A-485F-465A-BBE7-7132CCFC865F}">
      <dsp:nvSpPr>
        <dsp:cNvPr id="0" name=""/>
        <dsp:cNvSpPr/>
      </dsp:nvSpPr>
      <dsp:spPr>
        <a:xfrm>
          <a:off x="0" y="2441071"/>
          <a:ext cx="8305800" cy="1914216"/>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ABB14CBA-C9B2-4227-8714-635C7E836668}">
      <dsp:nvSpPr>
        <dsp:cNvPr id="0" name=""/>
        <dsp:cNvSpPr/>
      </dsp:nvSpPr>
      <dsp:spPr>
        <a:xfrm>
          <a:off x="503269" y="2325361"/>
          <a:ext cx="1027421" cy="10190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63B35E-A446-434F-8E59-78642E1FC523}">
      <dsp:nvSpPr>
        <dsp:cNvPr id="0" name=""/>
        <dsp:cNvSpPr/>
      </dsp:nvSpPr>
      <dsp:spPr>
        <a:xfrm>
          <a:off x="2184704" y="2027236"/>
          <a:ext cx="6121095" cy="1914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588" tIns="202588" rIns="202588" bIns="202588" numCol="1" spcCol="1270" anchor="ctr" anchorCtr="0">
          <a:noAutofit/>
        </a:bodyPr>
        <a:lstStyle/>
        <a:p>
          <a:pPr marL="0" lvl="0" indent="0" algn="l" defTabSz="1422400">
            <a:lnSpc>
              <a:spcPct val="100000"/>
            </a:lnSpc>
            <a:spcBef>
              <a:spcPct val="0"/>
            </a:spcBef>
            <a:spcAft>
              <a:spcPct val="35000"/>
            </a:spcAft>
            <a:buNone/>
          </a:pPr>
          <a:r>
            <a:rPr lang="en-US" sz="3200" kern="1200" dirty="0">
              <a:solidFill>
                <a:schemeClr val="tx1"/>
              </a:solidFill>
            </a:rPr>
            <a:t>Approval of new directors requires a 2/3 majority vote from active members attending this meeting.</a:t>
          </a:r>
        </a:p>
      </dsp:txBody>
      <dsp:txXfrm>
        <a:off x="2184704" y="2027236"/>
        <a:ext cx="6121095" cy="19142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E3A2E-6637-4FFB-A80D-657E2B89BE40}">
      <dsp:nvSpPr>
        <dsp:cNvPr id="0" name=""/>
        <dsp:cNvSpPr/>
      </dsp:nvSpPr>
      <dsp:spPr>
        <a:xfrm>
          <a:off x="914402" y="0"/>
          <a:ext cx="1346785" cy="13238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4415E9-EFBC-47CC-9A70-101E9737BD6E}">
      <dsp:nvSpPr>
        <dsp:cNvPr id="0" name=""/>
        <dsp:cNvSpPr/>
      </dsp:nvSpPr>
      <dsp:spPr>
        <a:xfrm>
          <a:off x="6346" y="1587007"/>
          <a:ext cx="3847957" cy="621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dirty="0"/>
            <a:t>Special Assessment District Account</a:t>
          </a:r>
        </a:p>
      </dsp:txBody>
      <dsp:txXfrm>
        <a:off x="6346" y="1587007"/>
        <a:ext cx="3847957" cy="621147"/>
      </dsp:txXfrm>
    </dsp:sp>
    <dsp:sp modelId="{658B3688-1BC2-42FC-81AD-1D5990FF719C}">
      <dsp:nvSpPr>
        <dsp:cNvPr id="0" name=""/>
        <dsp:cNvSpPr/>
      </dsp:nvSpPr>
      <dsp:spPr>
        <a:xfrm>
          <a:off x="6346" y="2310019"/>
          <a:ext cx="3847957" cy="2827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US" sz="2000" kern="1200" dirty="0"/>
            <a:t>This year’s fee is based on previous year’s expenses and this year’s estimated expenses - $32.00</a:t>
          </a:r>
        </a:p>
        <a:p>
          <a:pPr marL="0" lvl="0" indent="0" algn="l" defTabSz="889000">
            <a:lnSpc>
              <a:spcPct val="100000"/>
            </a:lnSpc>
            <a:spcBef>
              <a:spcPct val="0"/>
            </a:spcBef>
            <a:spcAft>
              <a:spcPct val="35000"/>
            </a:spcAft>
            <a:buNone/>
          </a:pPr>
          <a:r>
            <a:rPr lang="en-US" sz="2000" kern="1200" dirty="0"/>
            <a:t>Lake treatment expenses average about $4,500 per year (12 years)</a:t>
          </a:r>
        </a:p>
        <a:p>
          <a:pPr marL="0" lvl="0" indent="0" algn="l" defTabSz="889000">
            <a:lnSpc>
              <a:spcPct val="100000"/>
            </a:lnSpc>
            <a:spcBef>
              <a:spcPct val="0"/>
            </a:spcBef>
            <a:spcAft>
              <a:spcPct val="35000"/>
            </a:spcAft>
            <a:buNone/>
          </a:pPr>
          <a:r>
            <a:rPr lang="en-US" sz="2000" kern="1200" dirty="0"/>
            <a:t>Administrative expenses average about $1,200 per year (6 years)</a:t>
          </a:r>
        </a:p>
        <a:p>
          <a:pPr marL="0" lvl="0" indent="0" algn="l" defTabSz="889000">
            <a:lnSpc>
              <a:spcPct val="100000"/>
            </a:lnSpc>
            <a:spcBef>
              <a:spcPct val="0"/>
            </a:spcBef>
            <a:spcAft>
              <a:spcPct val="35000"/>
            </a:spcAft>
            <a:buNone/>
          </a:pPr>
          <a:r>
            <a:rPr lang="en-US" sz="2000" kern="1200" dirty="0"/>
            <a:t>Current balance – $8111.52</a:t>
          </a:r>
        </a:p>
      </dsp:txBody>
      <dsp:txXfrm>
        <a:off x="6346" y="2310019"/>
        <a:ext cx="3847957" cy="2827402"/>
      </dsp:txXfrm>
    </dsp:sp>
    <dsp:sp modelId="{10C26C2C-29CB-4D22-A298-82F021B7D473}">
      <dsp:nvSpPr>
        <dsp:cNvPr id="0" name=""/>
        <dsp:cNvSpPr/>
      </dsp:nvSpPr>
      <dsp:spPr>
        <a:xfrm>
          <a:off x="5257801" y="0"/>
          <a:ext cx="1346785" cy="13238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0765DE-9C21-4D3F-8F92-BCA2AF1C4845}">
      <dsp:nvSpPr>
        <dsp:cNvPr id="0" name=""/>
        <dsp:cNvSpPr/>
      </dsp:nvSpPr>
      <dsp:spPr>
        <a:xfrm>
          <a:off x="4527696" y="1587007"/>
          <a:ext cx="3847957" cy="621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dirty="0"/>
            <a:t>Lake Association Account</a:t>
          </a:r>
        </a:p>
      </dsp:txBody>
      <dsp:txXfrm>
        <a:off x="4527696" y="1587007"/>
        <a:ext cx="3847957" cy="621147"/>
      </dsp:txXfrm>
    </dsp:sp>
    <dsp:sp modelId="{8E116FD0-E412-4C9C-B453-AAB0897F4C2E}">
      <dsp:nvSpPr>
        <dsp:cNvPr id="0" name=""/>
        <dsp:cNvSpPr/>
      </dsp:nvSpPr>
      <dsp:spPr>
        <a:xfrm>
          <a:off x="4495796" y="2057390"/>
          <a:ext cx="3847957" cy="2827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pPr>
          <a:r>
            <a:rPr lang="en-US" sz="2400" kern="1200" dirty="0"/>
            <a:t>$1,902.71 beginning balance</a:t>
          </a:r>
        </a:p>
        <a:p>
          <a:pPr marL="0" lvl="0" indent="0" algn="l" defTabSz="1066800">
            <a:lnSpc>
              <a:spcPct val="100000"/>
            </a:lnSpc>
            <a:spcBef>
              <a:spcPct val="0"/>
            </a:spcBef>
            <a:spcAft>
              <a:spcPct val="35000"/>
            </a:spcAft>
            <a:buNone/>
          </a:pPr>
          <a:r>
            <a:rPr lang="en-US" sz="2400" kern="1200" dirty="0"/>
            <a:t>+ $200.00 (donations) </a:t>
          </a:r>
        </a:p>
        <a:p>
          <a:pPr marL="0" lvl="0" indent="0" algn="l" defTabSz="1066800">
            <a:lnSpc>
              <a:spcPct val="100000"/>
            </a:lnSpc>
            <a:spcBef>
              <a:spcPct val="0"/>
            </a:spcBef>
            <a:spcAft>
              <a:spcPct val="35000"/>
            </a:spcAft>
            <a:buNone/>
          </a:pPr>
          <a:r>
            <a:rPr lang="en-US" sz="2400" kern="1200" dirty="0"/>
            <a:t>+ $288.79 (shirt sales)</a:t>
          </a:r>
        </a:p>
        <a:p>
          <a:pPr marL="0" lvl="0" indent="0" algn="l" defTabSz="1066800">
            <a:lnSpc>
              <a:spcPct val="100000"/>
            </a:lnSpc>
            <a:spcBef>
              <a:spcPct val="0"/>
            </a:spcBef>
            <a:spcAft>
              <a:spcPct val="35000"/>
            </a:spcAft>
            <a:buNone/>
          </a:pPr>
          <a:r>
            <a:rPr lang="en-US" sz="2400" kern="1200" dirty="0"/>
            <a:t>- ($52.22) (expenses *) </a:t>
          </a:r>
        </a:p>
        <a:p>
          <a:pPr marL="0" lvl="0" indent="0" algn="l" defTabSz="1066800">
            <a:lnSpc>
              <a:spcPct val="100000"/>
            </a:lnSpc>
            <a:spcBef>
              <a:spcPct val="0"/>
            </a:spcBef>
            <a:spcAft>
              <a:spcPct val="35000"/>
            </a:spcAft>
            <a:buNone/>
          </a:pPr>
          <a:r>
            <a:rPr lang="en-US" sz="2400" kern="1200" dirty="0"/>
            <a:t>= $</a:t>
          </a:r>
          <a:r>
            <a:rPr lang="en-US" sz="2400" b="0" i="0" u="none" kern="1200" dirty="0"/>
            <a:t>2,339.28 ending balance</a:t>
          </a:r>
        </a:p>
        <a:p>
          <a:pPr marL="0" lvl="0" indent="0" algn="l" defTabSz="1066800">
            <a:lnSpc>
              <a:spcPct val="100000"/>
            </a:lnSpc>
            <a:spcBef>
              <a:spcPct val="0"/>
            </a:spcBef>
            <a:spcAft>
              <a:spcPct val="35000"/>
            </a:spcAft>
            <a:buNone/>
          </a:pPr>
          <a:r>
            <a:rPr lang="en-US" sz="2400" b="0" kern="1200" dirty="0"/>
            <a:t>* </a:t>
          </a:r>
          <a:r>
            <a:rPr lang="en-US" sz="2200" b="0" kern="1200" dirty="0"/>
            <a:t>refreshments, stamps, copies</a:t>
          </a:r>
        </a:p>
      </dsp:txBody>
      <dsp:txXfrm>
        <a:off x="4495796" y="2057390"/>
        <a:ext cx="3847957" cy="282740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E18485-41C0-E1A6-94CA-13FE36123FB4}"/>
              </a:ext>
            </a:extLst>
          </p:cNvPr>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atin typeface="Arial" charset="0"/>
                <a:ea typeface="ＭＳ Ｐゴシック" charset="-128"/>
                <a:cs typeface="+mn-cs"/>
              </a:defRPr>
            </a:lvl1pPr>
          </a:lstStyle>
          <a:p>
            <a:pPr>
              <a:defRPr/>
            </a:pPr>
            <a:endParaRPr lang="en-US"/>
          </a:p>
        </p:txBody>
      </p:sp>
      <p:sp>
        <p:nvSpPr>
          <p:cNvPr id="3" name="Date Placeholder 2">
            <a:extLst>
              <a:ext uri="{FF2B5EF4-FFF2-40B4-BE49-F238E27FC236}">
                <a16:creationId xmlns:a16="http://schemas.microsoft.com/office/drawing/2014/main" id="{CB6A825B-724D-A7DE-E25F-1BEEBC0BAFE4}"/>
              </a:ext>
            </a:extLst>
          </p:cNvPr>
          <p:cNvSpPr>
            <a:spLocks noGrp="1"/>
          </p:cNvSpPr>
          <p:nvPr>
            <p:ph type="dt" sz="quarter" idx="1"/>
          </p:nvPr>
        </p:nvSpPr>
        <p:spPr>
          <a:xfrm>
            <a:off x="3884613" y="0"/>
            <a:ext cx="2971800" cy="46672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0F7AD961-E224-514A-9A92-890304429D2D}" type="datetimeFigureOut">
              <a:rPr lang="en-US" altLang="en-US"/>
              <a:pPr>
                <a:defRPr/>
              </a:pPr>
              <a:t>5/25/24</a:t>
            </a:fld>
            <a:endParaRPr lang="en-US" altLang="en-US"/>
          </a:p>
        </p:txBody>
      </p:sp>
      <p:sp>
        <p:nvSpPr>
          <p:cNvPr id="4" name="Footer Placeholder 3">
            <a:extLst>
              <a:ext uri="{FF2B5EF4-FFF2-40B4-BE49-F238E27FC236}">
                <a16:creationId xmlns:a16="http://schemas.microsoft.com/office/drawing/2014/main" id="{BE4D49DC-E5E4-A78D-F0E7-B7EEF4B38794}"/>
              </a:ext>
            </a:extLst>
          </p:cNvPr>
          <p:cNvSpPr>
            <a:spLocks noGrp="1"/>
          </p:cNvSpPr>
          <p:nvPr>
            <p:ph type="ftr" sz="quarter" idx="2"/>
          </p:nvPr>
        </p:nvSpPr>
        <p:spPr>
          <a:xfrm>
            <a:off x="0" y="8845550"/>
            <a:ext cx="2971800" cy="466725"/>
          </a:xfrm>
          <a:prstGeom prst="rect">
            <a:avLst/>
          </a:prstGeom>
        </p:spPr>
        <p:txBody>
          <a:bodyPr vert="horz" lIns="91440" tIns="45720" rIns="91440" bIns="45720" rtlCol="0" anchor="b"/>
          <a:lstStyle>
            <a:lvl1pPr algn="l">
              <a:defRPr sz="1200">
                <a:latin typeface="Arial" charset="0"/>
                <a:ea typeface="ＭＳ Ｐゴシック" charset="-128"/>
                <a:cs typeface="+mn-cs"/>
              </a:defRPr>
            </a:lvl1pPr>
          </a:lstStyle>
          <a:p>
            <a:pPr>
              <a:defRPr/>
            </a:pPr>
            <a:endParaRPr lang="en-US"/>
          </a:p>
        </p:txBody>
      </p:sp>
      <p:sp>
        <p:nvSpPr>
          <p:cNvPr id="5" name="Slide Number Placeholder 4">
            <a:extLst>
              <a:ext uri="{FF2B5EF4-FFF2-40B4-BE49-F238E27FC236}">
                <a16:creationId xmlns:a16="http://schemas.microsoft.com/office/drawing/2014/main" id="{A095A05B-E497-DC85-1E66-A6EA86B66C21}"/>
              </a:ext>
            </a:extLst>
          </p:cNvPr>
          <p:cNvSpPr>
            <a:spLocks noGrp="1"/>
          </p:cNvSpPr>
          <p:nvPr>
            <p:ph type="sldNum" sz="quarter" idx="3"/>
          </p:nvPr>
        </p:nvSpPr>
        <p:spPr>
          <a:xfrm>
            <a:off x="3884613" y="8845550"/>
            <a:ext cx="2971800" cy="4667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8E6883A0-CB71-0144-9409-35E92E846363}"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0390DF-E8F8-E5A3-1EC8-CF40D125AA55}"/>
              </a:ext>
            </a:extLst>
          </p:cNvPr>
          <p:cNvSpPr>
            <a:spLocks noGrp="1"/>
          </p:cNvSpPr>
          <p:nvPr>
            <p:ph type="hdr" sz="quarter"/>
          </p:nvPr>
        </p:nvSpPr>
        <p:spPr>
          <a:xfrm>
            <a:off x="0" y="0"/>
            <a:ext cx="2971800" cy="465138"/>
          </a:xfrm>
          <a:prstGeom prst="rect">
            <a:avLst/>
          </a:prstGeom>
        </p:spPr>
        <p:txBody>
          <a:bodyPr vert="horz" lIns="91440" tIns="45720" rIns="91440" bIns="45720" rtlCol="0"/>
          <a:lstStyle>
            <a:lvl1pPr algn="l" eaLnBrk="1" hangingPunct="1">
              <a:defRPr sz="1200">
                <a:latin typeface="Arial" charset="0"/>
                <a:ea typeface="+mn-ea"/>
                <a:cs typeface="Arial" charset="0"/>
              </a:defRPr>
            </a:lvl1pPr>
          </a:lstStyle>
          <a:p>
            <a:pPr>
              <a:defRPr/>
            </a:pPr>
            <a:endParaRPr lang="en-US"/>
          </a:p>
        </p:txBody>
      </p:sp>
      <p:sp>
        <p:nvSpPr>
          <p:cNvPr id="3" name="Date Placeholder 2">
            <a:extLst>
              <a:ext uri="{FF2B5EF4-FFF2-40B4-BE49-F238E27FC236}">
                <a16:creationId xmlns:a16="http://schemas.microsoft.com/office/drawing/2014/main" id="{3B785D02-8785-B8B2-CA16-D46A7F747497}"/>
              </a:ext>
            </a:extLst>
          </p:cNvPr>
          <p:cNvSpPr>
            <a:spLocks noGrp="1"/>
          </p:cNvSpPr>
          <p:nvPr>
            <p:ph type="dt"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2406F3E7-9FE1-0643-89E9-840E97A6904A}" type="datetimeFigureOut">
              <a:rPr lang="en-US" altLang="en-US"/>
              <a:pPr>
                <a:defRPr/>
              </a:pPr>
              <a:t>5/25/24</a:t>
            </a:fld>
            <a:endParaRPr lang="en-US" altLang="en-US"/>
          </a:p>
        </p:txBody>
      </p:sp>
      <p:sp>
        <p:nvSpPr>
          <p:cNvPr id="4" name="Slide Image Placeholder 3">
            <a:extLst>
              <a:ext uri="{FF2B5EF4-FFF2-40B4-BE49-F238E27FC236}">
                <a16:creationId xmlns:a16="http://schemas.microsoft.com/office/drawing/2014/main" id="{00030947-F00A-D1F7-10DE-29150792E408}"/>
              </a:ext>
            </a:extLst>
          </p:cNvPr>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9CE2DC2-D0C3-F895-2AC0-5175A4F83504}"/>
              </a:ext>
            </a:extLst>
          </p:cNvPr>
          <p:cNvSpPr>
            <a:spLocks noGrp="1"/>
          </p:cNvSpPr>
          <p:nvPr>
            <p:ph type="body" sz="quarter" idx="3"/>
          </p:nvPr>
        </p:nvSpPr>
        <p:spPr>
          <a:xfrm>
            <a:off x="685800" y="4422775"/>
            <a:ext cx="5486400" cy="41910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8187539-CE71-F59E-AB90-894C7D8DB8E9}"/>
              </a:ext>
            </a:extLst>
          </p:cNvPr>
          <p:cNvSpPr>
            <a:spLocks noGrp="1"/>
          </p:cNvSpPr>
          <p:nvPr>
            <p:ph type="ftr" sz="quarter" idx="4"/>
          </p:nvPr>
        </p:nvSpPr>
        <p:spPr>
          <a:xfrm>
            <a:off x="0" y="8845550"/>
            <a:ext cx="2971800" cy="465138"/>
          </a:xfrm>
          <a:prstGeom prst="rect">
            <a:avLst/>
          </a:prstGeom>
        </p:spPr>
        <p:txBody>
          <a:bodyPr vert="horz" lIns="91440" tIns="45720" rIns="91440" bIns="45720" rtlCol="0" anchor="b"/>
          <a:lstStyle>
            <a:lvl1pPr algn="l" eaLnBrk="1" hangingPunct="1">
              <a:defRPr sz="1200">
                <a:latin typeface="Arial" charset="0"/>
                <a:ea typeface="+mn-ea"/>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FB51B9B8-15C3-A351-6FBC-5A8F761097FC}"/>
              </a:ext>
            </a:extLst>
          </p:cNvPr>
          <p:cNvSpPr>
            <a:spLocks noGrp="1"/>
          </p:cNvSpPr>
          <p:nvPr>
            <p:ph type="sldNum" sz="quarter" idx="5"/>
          </p:nvPr>
        </p:nvSpPr>
        <p:spPr>
          <a:xfrm>
            <a:off x="3884613" y="8845550"/>
            <a:ext cx="2971800"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43DE3D3-A547-FE41-9049-4F2DFE8D99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035ACFF7-67FC-5CB6-A5C9-DC5E7575FD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0E7D5A3B-8878-0F6A-3BD0-C11DC9B02E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Welcome</a:t>
            </a:r>
          </a:p>
          <a:p>
            <a:r>
              <a:rPr lang="en-US" altLang="en-US">
                <a:ea typeface="ＭＳ Ｐゴシック" panose="020B0600070205080204" pitchFamily="34" charset="-128"/>
              </a:rPr>
              <a:t>Thank you for attending</a:t>
            </a:r>
          </a:p>
          <a:p>
            <a:r>
              <a:rPr lang="en-US" altLang="en-US">
                <a:ea typeface="ＭＳ Ｐゴシック" panose="020B0600070205080204" pitchFamily="34" charset="-128"/>
              </a:rPr>
              <a:t>I hope everyone and their families are healthy</a:t>
            </a:r>
          </a:p>
          <a:p>
            <a:r>
              <a:rPr lang="en-US" altLang="en-US">
                <a:ea typeface="ＭＳ Ｐゴシック" panose="020B0600070205080204" pitchFamily="34" charset="-128"/>
              </a:rPr>
              <a:t>Introduce officers</a:t>
            </a:r>
          </a:p>
          <a:p>
            <a:r>
              <a:rPr lang="en-US" altLang="en-US">
                <a:ea typeface="ＭＳ Ｐゴシック" panose="020B0600070205080204" pitchFamily="34" charset="-128"/>
              </a:rPr>
              <a:t>Thank barb</a:t>
            </a:r>
          </a:p>
          <a:p>
            <a:endParaRPr lang="en-US" altLang="en-US">
              <a:ea typeface="ＭＳ Ｐゴシック" panose="020B0600070205080204" pitchFamily="34" charset="-128"/>
            </a:endParaRPr>
          </a:p>
        </p:txBody>
      </p:sp>
      <p:sp>
        <p:nvSpPr>
          <p:cNvPr id="16387" name="Slide Number Placeholder 3">
            <a:extLst>
              <a:ext uri="{FF2B5EF4-FFF2-40B4-BE49-F238E27FC236}">
                <a16:creationId xmlns:a16="http://schemas.microsoft.com/office/drawing/2014/main" id="{E1530600-93E2-0A69-C127-5FD06A024A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0801883-2AA8-9B43-87E3-45BB5591D74D}" type="slidenum">
              <a:rPr lang="en-US" altLang="en-US" smtClean="0"/>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A560544C-F69D-1250-D867-EE9C190720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C1670E60-7196-2109-6349-B02E1DF8AD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9459" name="Slide Number Placeholder 3">
            <a:extLst>
              <a:ext uri="{FF2B5EF4-FFF2-40B4-BE49-F238E27FC236}">
                <a16:creationId xmlns:a16="http://schemas.microsoft.com/office/drawing/2014/main" id="{630A3862-4977-5257-1470-6F4335E13E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553D635-6C0C-D24F-BF17-7B832792A5A8}" type="slidenum">
              <a:rPr lang="en-US" altLang="en-US" smtClean="0"/>
              <a:pPr/>
              <a:t>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78B4739F-7158-DC8D-8E68-96A35FADDB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2D26EB7C-E9F8-90E9-E9AB-7D30B5B3F3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8675" name="Slide Number Placeholder 3">
            <a:extLst>
              <a:ext uri="{FF2B5EF4-FFF2-40B4-BE49-F238E27FC236}">
                <a16:creationId xmlns:a16="http://schemas.microsoft.com/office/drawing/2014/main" id="{96A38456-2810-849D-F8F3-AB386FE214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67CC24C-D47C-4442-A645-0249B91C24BA}" type="slidenum">
              <a:rPr lang="en-US" altLang="en-US" smtClean="0"/>
              <a:pPr/>
              <a:t>13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0051C8D2-1AB1-FB45-EB9D-C31255079F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0BEB7A2C-036B-352C-4715-B806974525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30723" name="Slide Number Placeholder 3">
            <a:extLst>
              <a:ext uri="{FF2B5EF4-FFF2-40B4-BE49-F238E27FC236}">
                <a16:creationId xmlns:a16="http://schemas.microsoft.com/office/drawing/2014/main" id="{2D8FB6EA-25CD-1FB3-C968-29FACD4843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37CE612-87D2-1248-B995-D2E1FEA33659}" type="slidenum">
              <a:rPr lang="en-US" altLang="en-US" smtClean="0"/>
              <a:pPr/>
              <a:t>14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E5822B84-5922-39B1-00E2-836089A370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8A0E511F-FA77-A002-0B3D-4D09A073EA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36867" name="Slide Number Placeholder 3">
            <a:extLst>
              <a:ext uri="{FF2B5EF4-FFF2-40B4-BE49-F238E27FC236}">
                <a16:creationId xmlns:a16="http://schemas.microsoft.com/office/drawing/2014/main" id="{C81299C0-ADA5-16DD-40E8-86E8C26E19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57C720B-A46F-5745-878C-1AEED2727CE5}" type="slidenum">
              <a:rPr lang="en-US" altLang="en-US" smtClean="0"/>
              <a:pPr/>
              <a:t>18</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27453EC8-423A-1BA4-F81C-1C753DC4CF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3EC94C5C-EEFD-9908-D08A-4BC0F57A2C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 </a:t>
            </a:r>
          </a:p>
        </p:txBody>
      </p:sp>
      <p:sp>
        <p:nvSpPr>
          <p:cNvPr id="38915" name="Slide Number Placeholder 3">
            <a:extLst>
              <a:ext uri="{FF2B5EF4-FFF2-40B4-BE49-F238E27FC236}">
                <a16:creationId xmlns:a16="http://schemas.microsoft.com/office/drawing/2014/main" id="{88E08174-1A73-504F-74BC-42C9C258D6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CF3DE85-CA39-E94F-8726-91391866D574}" type="slidenum">
              <a:rPr lang="en-US" altLang="en-US" smtClean="0"/>
              <a:pPr/>
              <a:t>19</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A462FC4F-353B-83A0-3EC2-62BDFF6661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82345DB5-1EFB-9C89-F439-DC36143D09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0963" name="Slide Number Placeholder 3">
            <a:extLst>
              <a:ext uri="{FF2B5EF4-FFF2-40B4-BE49-F238E27FC236}">
                <a16:creationId xmlns:a16="http://schemas.microsoft.com/office/drawing/2014/main" id="{03AD0130-9601-D13A-D432-C9843939EC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D71E7F9-4E5A-6B42-935F-001596017B39}" type="slidenum">
              <a:rPr lang="en-US" altLang="en-US" smtClean="0"/>
              <a:pPr/>
              <a:t>20</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FFC9C83A-036A-3F5C-3F79-D629688C96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EA23D540-303B-7DD5-6537-69864EE81A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44035" name="Slide Number Placeholder 3">
            <a:extLst>
              <a:ext uri="{FF2B5EF4-FFF2-40B4-BE49-F238E27FC236}">
                <a16:creationId xmlns:a16="http://schemas.microsoft.com/office/drawing/2014/main" id="{8A99EFB2-9C45-AA12-D0F1-7BBB345357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7EB4311-E3C1-0A4B-A6E5-82EE4AF004B7}" type="slidenum">
              <a:rPr lang="en-US" altLang="en-US" smtClean="0"/>
              <a:pPr/>
              <a:t>23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 name="Date Placeholder 29">
            <a:extLst>
              <a:ext uri="{FF2B5EF4-FFF2-40B4-BE49-F238E27FC236}">
                <a16:creationId xmlns:a16="http://schemas.microsoft.com/office/drawing/2014/main" id="{C633D85E-7CA6-A220-3DF9-BCE7CF33682B}"/>
              </a:ext>
            </a:extLst>
          </p:cNvPr>
          <p:cNvSpPr>
            <a:spLocks noGrp="1"/>
          </p:cNvSpPr>
          <p:nvPr>
            <p:ph type="dt" sz="half" idx="10"/>
          </p:nvPr>
        </p:nvSpPr>
        <p:spPr/>
        <p:txBody>
          <a:bodyPr/>
          <a:lstStyle>
            <a:lvl1pPr>
              <a:defRPr>
                <a:solidFill>
                  <a:srgbClr val="D1EAEE"/>
                </a:solidFill>
              </a:defRPr>
            </a:lvl1pPr>
          </a:lstStyle>
          <a:p>
            <a:pPr>
              <a:defRPr/>
            </a:pPr>
            <a:fld id="{062B2ADC-8010-B64E-8311-5F8D8A273B37}" type="datetimeFigureOut">
              <a:rPr lang="en-US" altLang="en-US"/>
              <a:pPr>
                <a:defRPr/>
              </a:pPr>
              <a:t>5/25/24</a:t>
            </a:fld>
            <a:endParaRPr lang="en-US" altLang="en-US"/>
          </a:p>
        </p:txBody>
      </p:sp>
      <p:sp>
        <p:nvSpPr>
          <p:cNvPr id="3" name="Footer Placeholder 18">
            <a:extLst>
              <a:ext uri="{FF2B5EF4-FFF2-40B4-BE49-F238E27FC236}">
                <a16:creationId xmlns:a16="http://schemas.microsoft.com/office/drawing/2014/main" id="{B2A3D035-3AEA-FE78-02BB-024F11DC895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6">
            <a:extLst>
              <a:ext uri="{FF2B5EF4-FFF2-40B4-BE49-F238E27FC236}">
                <a16:creationId xmlns:a16="http://schemas.microsoft.com/office/drawing/2014/main" id="{DD9DDE93-EAB5-80FB-7358-25493A5E7DEE}"/>
              </a:ext>
            </a:extLst>
          </p:cNvPr>
          <p:cNvSpPr>
            <a:spLocks noGrp="1"/>
          </p:cNvSpPr>
          <p:nvPr>
            <p:ph type="sldNum" sz="quarter" idx="12"/>
          </p:nvPr>
        </p:nvSpPr>
        <p:spPr/>
        <p:txBody>
          <a:bodyPr/>
          <a:lstStyle>
            <a:lvl1pPr>
              <a:defRPr>
                <a:solidFill>
                  <a:srgbClr val="D1EAEE"/>
                </a:solidFill>
              </a:defRPr>
            </a:lvl1pPr>
          </a:lstStyle>
          <a:p>
            <a:pPr>
              <a:defRPr/>
            </a:pPr>
            <a:fld id="{491031FB-80C6-6B4D-8D6F-5DA0B5F47670}" type="slidenum">
              <a:rPr lang="en-US" altLang="en-US"/>
              <a:pPr>
                <a:defRPr/>
              </a:pPr>
              <a:t>‹#›</a:t>
            </a:fld>
            <a:endParaRPr lang="en-US" altLang="en-US"/>
          </a:p>
        </p:txBody>
      </p:sp>
    </p:spTree>
    <p:extLst>
      <p:ext uri="{BB962C8B-B14F-4D97-AF65-F5344CB8AC3E}">
        <p14:creationId xmlns:p14="http://schemas.microsoft.com/office/powerpoint/2010/main" val="4116099593"/>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6F62427B-C993-1D54-590F-3871EB482795}"/>
              </a:ext>
            </a:extLst>
          </p:cNvPr>
          <p:cNvSpPr>
            <a:spLocks noGrp="1"/>
          </p:cNvSpPr>
          <p:nvPr>
            <p:ph type="dt" sz="half" idx="10"/>
          </p:nvPr>
        </p:nvSpPr>
        <p:spPr/>
        <p:txBody>
          <a:bodyPr/>
          <a:lstStyle>
            <a:lvl1pPr>
              <a:defRPr/>
            </a:lvl1pPr>
          </a:lstStyle>
          <a:p>
            <a:pPr>
              <a:defRPr/>
            </a:pPr>
            <a:fld id="{467FDEA5-D638-8D4C-8AC3-28A19F2F65F9}" type="datetimeFigureOut">
              <a:rPr lang="en-US" altLang="en-US"/>
              <a:pPr>
                <a:defRPr/>
              </a:pPr>
              <a:t>5/25/24</a:t>
            </a:fld>
            <a:endParaRPr lang="en-US" altLang="en-US"/>
          </a:p>
        </p:txBody>
      </p:sp>
      <p:sp>
        <p:nvSpPr>
          <p:cNvPr id="5" name="Footer Placeholder 21">
            <a:extLst>
              <a:ext uri="{FF2B5EF4-FFF2-40B4-BE49-F238E27FC236}">
                <a16:creationId xmlns:a16="http://schemas.microsoft.com/office/drawing/2014/main" id="{2A4E162C-F674-602D-0288-F08E93643B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18A18AD9-D41B-99C0-C90D-1265D7E7323C}"/>
              </a:ext>
            </a:extLst>
          </p:cNvPr>
          <p:cNvSpPr>
            <a:spLocks noGrp="1"/>
          </p:cNvSpPr>
          <p:nvPr>
            <p:ph type="sldNum" sz="quarter" idx="12"/>
          </p:nvPr>
        </p:nvSpPr>
        <p:spPr/>
        <p:txBody>
          <a:bodyPr/>
          <a:lstStyle>
            <a:lvl1pPr>
              <a:defRPr/>
            </a:lvl1pPr>
          </a:lstStyle>
          <a:p>
            <a:pPr>
              <a:defRPr/>
            </a:pPr>
            <a:fld id="{183FE867-02D7-0F45-A13F-98B95116AD5F}" type="slidenum">
              <a:rPr lang="en-US" altLang="en-US"/>
              <a:pPr>
                <a:defRPr/>
              </a:pPr>
              <a:t>‹#›</a:t>
            </a:fld>
            <a:endParaRPr lang="en-US" altLang="en-US"/>
          </a:p>
        </p:txBody>
      </p:sp>
    </p:spTree>
    <p:extLst>
      <p:ext uri="{BB962C8B-B14F-4D97-AF65-F5344CB8AC3E}">
        <p14:creationId xmlns:p14="http://schemas.microsoft.com/office/powerpoint/2010/main" val="1293938328"/>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3C54C978-8F62-2737-FB1C-68DC783C5E30}"/>
              </a:ext>
            </a:extLst>
          </p:cNvPr>
          <p:cNvSpPr>
            <a:spLocks noGrp="1"/>
          </p:cNvSpPr>
          <p:nvPr>
            <p:ph type="dt" sz="half" idx="10"/>
          </p:nvPr>
        </p:nvSpPr>
        <p:spPr/>
        <p:txBody>
          <a:bodyPr/>
          <a:lstStyle>
            <a:lvl1pPr>
              <a:defRPr/>
            </a:lvl1pPr>
          </a:lstStyle>
          <a:p>
            <a:pPr>
              <a:defRPr/>
            </a:pPr>
            <a:fld id="{64B15E32-C216-FD4E-9567-499442F60BF5}" type="datetimeFigureOut">
              <a:rPr lang="en-US" altLang="en-US"/>
              <a:pPr>
                <a:defRPr/>
              </a:pPr>
              <a:t>5/25/24</a:t>
            </a:fld>
            <a:endParaRPr lang="en-US" altLang="en-US"/>
          </a:p>
        </p:txBody>
      </p:sp>
      <p:sp>
        <p:nvSpPr>
          <p:cNvPr id="5" name="Footer Placeholder 21">
            <a:extLst>
              <a:ext uri="{FF2B5EF4-FFF2-40B4-BE49-F238E27FC236}">
                <a16:creationId xmlns:a16="http://schemas.microsoft.com/office/drawing/2014/main" id="{A8DBE3A8-1CB7-B548-04D3-C5389A86CD0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0C1E2F6B-DA32-E103-5E2F-AEFE3D42FBE2}"/>
              </a:ext>
            </a:extLst>
          </p:cNvPr>
          <p:cNvSpPr>
            <a:spLocks noGrp="1"/>
          </p:cNvSpPr>
          <p:nvPr>
            <p:ph type="sldNum" sz="quarter" idx="12"/>
          </p:nvPr>
        </p:nvSpPr>
        <p:spPr/>
        <p:txBody>
          <a:bodyPr/>
          <a:lstStyle>
            <a:lvl1pPr>
              <a:defRPr/>
            </a:lvl1pPr>
          </a:lstStyle>
          <a:p>
            <a:pPr>
              <a:defRPr/>
            </a:pPr>
            <a:fld id="{A4D8AFD2-D3E1-E24F-8CF4-FCF38571BE3E}" type="slidenum">
              <a:rPr lang="en-US" altLang="en-US"/>
              <a:pPr>
                <a:defRPr/>
              </a:pPr>
              <a:t>‹#›</a:t>
            </a:fld>
            <a:endParaRPr lang="en-US" altLang="en-US"/>
          </a:p>
        </p:txBody>
      </p:sp>
    </p:spTree>
    <p:extLst>
      <p:ext uri="{BB962C8B-B14F-4D97-AF65-F5344CB8AC3E}">
        <p14:creationId xmlns:p14="http://schemas.microsoft.com/office/powerpoint/2010/main" val="195201841"/>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384DCFB3-ECCA-D858-4EFA-39B3700D007B}"/>
              </a:ext>
            </a:extLst>
          </p:cNvPr>
          <p:cNvSpPr>
            <a:spLocks noGrp="1"/>
          </p:cNvSpPr>
          <p:nvPr>
            <p:ph type="dt" sz="half" idx="10"/>
          </p:nvPr>
        </p:nvSpPr>
        <p:spPr/>
        <p:txBody>
          <a:bodyPr/>
          <a:lstStyle>
            <a:lvl1pPr>
              <a:defRPr/>
            </a:lvl1pPr>
          </a:lstStyle>
          <a:p>
            <a:pPr>
              <a:defRPr/>
            </a:pPr>
            <a:fld id="{286BA46E-B7A8-5B49-98F4-893D823449AB}" type="datetimeFigureOut">
              <a:rPr lang="en-US" altLang="en-US"/>
              <a:pPr>
                <a:defRPr/>
              </a:pPr>
              <a:t>5/25/24</a:t>
            </a:fld>
            <a:endParaRPr lang="en-US" altLang="en-US"/>
          </a:p>
        </p:txBody>
      </p:sp>
      <p:sp>
        <p:nvSpPr>
          <p:cNvPr id="5" name="Footer Placeholder 21">
            <a:extLst>
              <a:ext uri="{FF2B5EF4-FFF2-40B4-BE49-F238E27FC236}">
                <a16:creationId xmlns:a16="http://schemas.microsoft.com/office/drawing/2014/main" id="{6A8CA1AD-3600-401C-4E2C-8D961B5309C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038FE7DF-E4AB-7D52-B85F-DC556BC66AB3}"/>
              </a:ext>
            </a:extLst>
          </p:cNvPr>
          <p:cNvSpPr>
            <a:spLocks noGrp="1"/>
          </p:cNvSpPr>
          <p:nvPr>
            <p:ph type="sldNum" sz="quarter" idx="12"/>
          </p:nvPr>
        </p:nvSpPr>
        <p:spPr/>
        <p:txBody>
          <a:bodyPr/>
          <a:lstStyle>
            <a:lvl1pPr>
              <a:defRPr/>
            </a:lvl1pPr>
          </a:lstStyle>
          <a:p>
            <a:pPr>
              <a:defRPr/>
            </a:pPr>
            <a:fld id="{CA275784-EBEF-2044-A9B7-3DA6D9F8F34F}" type="slidenum">
              <a:rPr lang="en-US" altLang="en-US"/>
              <a:pPr>
                <a:defRPr/>
              </a:pPr>
              <a:t>‹#›</a:t>
            </a:fld>
            <a:endParaRPr lang="en-US" altLang="en-US"/>
          </a:p>
        </p:txBody>
      </p:sp>
    </p:spTree>
    <p:extLst>
      <p:ext uri="{BB962C8B-B14F-4D97-AF65-F5344CB8AC3E}">
        <p14:creationId xmlns:p14="http://schemas.microsoft.com/office/powerpoint/2010/main" val="4104705231"/>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64DA070F-3EBF-CEFD-447B-0D4D45501FC9}"/>
              </a:ext>
            </a:extLst>
          </p:cNvPr>
          <p:cNvSpPr>
            <a:spLocks noGrp="1"/>
          </p:cNvSpPr>
          <p:nvPr>
            <p:ph type="dt" sz="half" idx="10"/>
          </p:nvPr>
        </p:nvSpPr>
        <p:spPr/>
        <p:txBody>
          <a:bodyPr/>
          <a:lstStyle>
            <a:lvl1pPr>
              <a:defRPr>
                <a:solidFill>
                  <a:srgbClr val="D1EAEE"/>
                </a:solidFill>
              </a:defRPr>
            </a:lvl1pPr>
          </a:lstStyle>
          <a:p>
            <a:pPr>
              <a:defRPr/>
            </a:pPr>
            <a:fld id="{7A33637C-F4D3-744C-98B4-64BC16CC270A}" type="datetimeFigureOut">
              <a:rPr lang="en-US" altLang="en-US"/>
              <a:pPr>
                <a:defRPr/>
              </a:pPr>
              <a:t>5/25/24</a:t>
            </a:fld>
            <a:endParaRPr lang="en-US" altLang="en-US"/>
          </a:p>
        </p:txBody>
      </p:sp>
      <p:sp>
        <p:nvSpPr>
          <p:cNvPr id="5" name="Footer Placeholder 4">
            <a:extLst>
              <a:ext uri="{FF2B5EF4-FFF2-40B4-BE49-F238E27FC236}">
                <a16:creationId xmlns:a16="http://schemas.microsoft.com/office/drawing/2014/main" id="{19F44803-1953-0A78-05D2-2B0C4E9EE2A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3C4AC73-1575-9536-32EA-E29901E9D905}"/>
              </a:ext>
            </a:extLst>
          </p:cNvPr>
          <p:cNvSpPr>
            <a:spLocks noGrp="1"/>
          </p:cNvSpPr>
          <p:nvPr>
            <p:ph type="sldNum" sz="quarter" idx="12"/>
          </p:nvPr>
        </p:nvSpPr>
        <p:spPr/>
        <p:txBody>
          <a:bodyPr/>
          <a:lstStyle>
            <a:lvl1pPr>
              <a:defRPr>
                <a:solidFill>
                  <a:srgbClr val="D1EAEE"/>
                </a:solidFill>
              </a:defRPr>
            </a:lvl1pPr>
          </a:lstStyle>
          <a:p>
            <a:pPr>
              <a:defRPr/>
            </a:pPr>
            <a:fld id="{0B48CE62-BBA0-224A-9037-229C90D72CA0}" type="slidenum">
              <a:rPr lang="en-US" altLang="en-US"/>
              <a:pPr>
                <a:defRPr/>
              </a:pPr>
              <a:t>‹#›</a:t>
            </a:fld>
            <a:endParaRPr lang="en-US" altLang="en-US"/>
          </a:p>
        </p:txBody>
      </p:sp>
    </p:spTree>
    <p:extLst>
      <p:ext uri="{BB962C8B-B14F-4D97-AF65-F5344CB8AC3E}">
        <p14:creationId xmlns:p14="http://schemas.microsoft.com/office/powerpoint/2010/main" val="1991448126"/>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045E148A-033A-E58B-8617-87AEEE70F3D8}"/>
              </a:ext>
            </a:extLst>
          </p:cNvPr>
          <p:cNvSpPr>
            <a:spLocks noGrp="1"/>
          </p:cNvSpPr>
          <p:nvPr>
            <p:ph type="dt" sz="half" idx="10"/>
          </p:nvPr>
        </p:nvSpPr>
        <p:spPr/>
        <p:txBody>
          <a:bodyPr/>
          <a:lstStyle>
            <a:lvl1pPr>
              <a:defRPr/>
            </a:lvl1pPr>
          </a:lstStyle>
          <a:p>
            <a:pPr>
              <a:defRPr/>
            </a:pPr>
            <a:fld id="{42A57B1E-F26C-9445-A75F-C18171CCD3B4}" type="datetimeFigureOut">
              <a:rPr lang="en-US" altLang="en-US"/>
              <a:pPr>
                <a:defRPr/>
              </a:pPr>
              <a:t>5/25/24</a:t>
            </a:fld>
            <a:endParaRPr lang="en-US" altLang="en-US"/>
          </a:p>
        </p:txBody>
      </p:sp>
      <p:sp>
        <p:nvSpPr>
          <p:cNvPr id="6" name="Footer Placeholder 21">
            <a:extLst>
              <a:ext uri="{FF2B5EF4-FFF2-40B4-BE49-F238E27FC236}">
                <a16:creationId xmlns:a16="http://schemas.microsoft.com/office/drawing/2014/main" id="{D28966DE-02B0-31E6-0E1F-C396150036C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FB97AF46-57F0-DF05-BAAB-C0FC4C856D5E}"/>
              </a:ext>
            </a:extLst>
          </p:cNvPr>
          <p:cNvSpPr>
            <a:spLocks noGrp="1"/>
          </p:cNvSpPr>
          <p:nvPr>
            <p:ph type="sldNum" sz="quarter" idx="12"/>
          </p:nvPr>
        </p:nvSpPr>
        <p:spPr/>
        <p:txBody>
          <a:bodyPr/>
          <a:lstStyle>
            <a:lvl1pPr>
              <a:defRPr/>
            </a:lvl1pPr>
          </a:lstStyle>
          <a:p>
            <a:pPr>
              <a:defRPr/>
            </a:pPr>
            <a:fld id="{703E30BB-2E34-F24F-AB4E-E0953F1EF912}" type="slidenum">
              <a:rPr lang="en-US" altLang="en-US"/>
              <a:pPr>
                <a:defRPr/>
              </a:pPr>
              <a:t>‹#›</a:t>
            </a:fld>
            <a:endParaRPr lang="en-US" altLang="en-US"/>
          </a:p>
        </p:txBody>
      </p:sp>
    </p:spTree>
    <p:extLst>
      <p:ext uri="{BB962C8B-B14F-4D97-AF65-F5344CB8AC3E}">
        <p14:creationId xmlns:p14="http://schemas.microsoft.com/office/powerpoint/2010/main" val="3872111451"/>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EDFE3B9B-F026-6FF9-0C17-93E8C0329EE9}"/>
              </a:ext>
            </a:extLst>
          </p:cNvPr>
          <p:cNvSpPr>
            <a:spLocks noGrp="1"/>
          </p:cNvSpPr>
          <p:nvPr>
            <p:ph type="dt" sz="half" idx="10"/>
          </p:nvPr>
        </p:nvSpPr>
        <p:spPr/>
        <p:txBody>
          <a:bodyPr/>
          <a:lstStyle>
            <a:lvl1pPr>
              <a:defRPr/>
            </a:lvl1pPr>
          </a:lstStyle>
          <a:p>
            <a:pPr>
              <a:defRPr/>
            </a:pPr>
            <a:fld id="{87E8104F-EF1A-5448-80BF-1AE55EEB85DE}" type="datetimeFigureOut">
              <a:rPr lang="en-US" altLang="en-US"/>
              <a:pPr>
                <a:defRPr/>
              </a:pPr>
              <a:t>5/25/24</a:t>
            </a:fld>
            <a:endParaRPr lang="en-US" altLang="en-US"/>
          </a:p>
        </p:txBody>
      </p:sp>
      <p:sp>
        <p:nvSpPr>
          <p:cNvPr id="8" name="Footer Placeholder 21">
            <a:extLst>
              <a:ext uri="{FF2B5EF4-FFF2-40B4-BE49-F238E27FC236}">
                <a16:creationId xmlns:a16="http://schemas.microsoft.com/office/drawing/2014/main" id="{2CAB3033-EC82-34A9-7973-5BD0CDC3E61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7">
            <a:extLst>
              <a:ext uri="{FF2B5EF4-FFF2-40B4-BE49-F238E27FC236}">
                <a16:creationId xmlns:a16="http://schemas.microsoft.com/office/drawing/2014/main" id="{E15AD0E9-82C1-0C41-04FD-A1916AD856E1}"/>
              </a:ext>
            </a:extLst>
          </p:cNvPr>
          <p:cNvSpPr>
            <a:spLocks noGrp="1"/>
          </p:cNvSpPr>
          <p:nvPr>
            <p:ph type="sldNum" sz="quarter" idx="12"/>
          </p:nvPr>
        </p:nvSpPr>
        <p:spPr/>
        <p:txBody>
          <a:bodyPr/>
          <a:lstStyle>
            <a:lvl1pPr>
              <a:defRPr/>
            </a:lvl1pPr>
          </a:lstStyle>
          <a:p>
            <a:pPr>
              <a:defRPr/>
            </a:pPr>
            <a:fld id="{B48135A1-D338-4D4A-BDDA-F0559A14A87B}" type="slidenum">
              <a:rPr lang="en-US" altLang="en-US"/>
              <a:pPr>
                <a:defRPr/>
              </a:pPr>
              <a:t>‹#›</a:t>
            </a:fld>
            <a:endParaRPr lang="en-US" altLang="en-US"/>
          </a:p>
        </p:txBody>
      </p:sp>
    </p:spTree>
    <p:extLst>
      <p:ext uri="{BB962C8B-B14F-4D97-AF65-F5344CB8AC3E}">
        <p14:creationId xmlns:p14="http://schemas.microsoft.com/office/powerpoint/2010/main" val="2835830695"/>
      </p:ext>
    </p:extLst>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F4B7866A-2696-24B0-C21D-85607D15071F}"/>
              </a:ext>
            </a:extLst>
          </p:cNvPr>
          <p:cNvSpPr>
            <a:spLocks noGrp="1"/>
          </p:cNvSpPr>
          <p:nvPr>
            <p:ph type="dt" sz="half" idx="10"/>
          </p:nvPr>
        </p:nvSpPr>
        <p:spPr/>
        <p:txBody>
          <a:bodyPr/>
          <a:lstStyle>
            <a:lvl1pPr>
              <a:defRPr/>
            </a:lvl1pPr>
          </a:lstStyle>
          <a:p>
            <a:pPr>
              <a:defRPr/>
            </a:pPr>
            <a:fld id="{D9733CE1-8A0E-EB40-84DA-688DD9D25044}" type="datetimeFigureOut">
              <a:rPr lang="en-US" altLang="en-US"/>
              <a:pPr>
                <a:defRPr/>
              </a:pPr>
              <a:t>5/25/24</a:t>
            </a:fld>
            <a:endParaRPr lang="en-US" altLang="en-US"/>
          </a:p>
        </p:txBody>
      </p:sp>
      <p:sp>
        <p:nvSpPr>
          <p:cNvPr id="4" name="Footer Placeholder 21">
            <a:extLst>
              <a:ext uri="{FF2B5EF4-FFF2-40B4-BE49-F238E27FC236}">
                <a16:creationId xmlns:a16="http://schemas.microsoft.com/office/drawing/2014/main" id="{F2B2F2F7-2056-AB2D-6043-4A1D2801017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B9DA6D55-36E8-BE11-B4E1-4A4A5BBD11DC}"/>
              </a:ext>
            </a:extLst>
          </p:cNvPr>
          <p:cNvSpPr>
            <a:spLocks noGrp="1"/>
          </p:cNvSpPr>
          <p:nvPr>
            <p:ph type="sldNum" sz="quarter" idx="12"/>
          </p:nvPr>
        </p:nvSpPr>
        <p:spPr/>
        <p:txBody>
          <a:bodyPr/>
          <a:lstStyle>
            <a:lvl1pPr>
              <a:defRPr/>
            </a:lvl1pPr>
          </a:lstStyle>
          <a:p>
            <a:pPr>
              <a:defRPr/>
            </a:pPr>
            <a:fld id="{CD7386AF-324C-B946-9D49-4EA1C2C01F08}" type="slidenum">
              <a:rPr lang="en-US" altLang="en-US"/>
              <a:pPr>
                <a:defRPr/>
              </a:pPr>
              <a:t>‹#›</a:t>
            </a:fld>
            <a:endParaRPr lang="en-US" altLang="en-US"/>
          </a:p>
        </p:txBody>
      </p:sp>
    </p:spTree>
    <p:extLst>
      <p:ext uri="{BB962C8B-B14F-4D97-AF65-F5344CB8AC3E}">
        <p14:creationId xmlns:p14="http://schemas.microsoft.com/office/powerpoint/2010/main" val="892542447"/>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D13BC1C8-929D-70E5-258A-5AEAAD040B00}"/>
              </a:ext>
            </a:extLst>
          </p:cNvPr>
          <p:cNvSpPr>
            <a:spLocks noGrp="1"/>
          </p:cNvSpPr>
          <p:nvPr>
            <p:ph type="dt" sz="half" idx="10"/>
          </p:nvPr>
        </p:nvSpPr>
        <p:spPr/>
        <p:txBody>
          <a:bodyPr/>
          <a:lstStyle>
            <a:lvl1pPr>
              <a:defRPr/>
            </a:lvl1pPr>
          </a:lstStyle>
          <a:p>
            <a:pPr>
              <a:defRPr/>
            </a:pPr>
            <a:fld id="{AD961913-6141-5C4C-8FC4-EDEA6900EFEA}" type="datetimeFigureOut">
              <a:rPr lang="en-US" altLang="en-US"/>
              <a:pPr>
                <a:defRPr/>
              </a:pPr>
              <a:t>5/25/24</a:t>
            </a:fld>
            <a:endParaRPr lang="en-US" altLang="en-US"/>
          </a:p>
        </p:txBody>
      </p:sp>
      <p:sp>
        <p:nvSpPr>
          <p:cNvPr id="3" name="Footer Placeholder 21">
            <a:extLst>
              <a:ext uri="{FF2B5EF4-FFF2-40B4-BE49-F238E27FC236}">
                <a16:creationId xmlns:a16="http://schemas.microsoft.com/office/drawing/2014/main" id="{14AF4CE7-9465-CB78-CED2-7D8A6CBCCBF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E540755C-7724-67BE-BCB7-0F40E8BD01E2}"/>
              </a:ext>
            </a:extLst>
          </p:cNvPr>
          <p:cNvSpPr>
            <a:spLocks noGrp="1"/>
          </p:cNvSpPr>
          <p:nvPr>
            <p:ph type="sldNum" sz="quarter" idx="12"/>
          </p:nvPr>
        </p:nvSpPr>
        <p:spPr/>
        <p:txBody>
          <a:bodyPr/>
          <a:lstStyle>
            <a:lvl1pPr>
              <a:defRPr/>
            </a:lvl1pPr>
          </a:lstStyle>
          <a:p>
            <a:pPr>
              <a:defRPr/>
            </a:pPr>
            <a:fld id="{957CA35D-D228-3646-9C2F-B3815D1251D9}" type="slidenum">
              <a:rPr lang="en-US" altLang="en-US"/>
              <a:pPr>
                <a:defRPr/>
              </a:pPr>
              <a:t>‹#›</a:t>
            </a:fld>
            <a:endParaRPr lang="en-US" altLang="en-US"/>
          </a:p>
        </p:txBody>
      </p:sp>
    </p:spTree>
    <p:extLst>
      <p:ext uri="{BB962C8B-B14F-4D97-AF65-F5344CB8AC3E}">
        <p14:creationId xmlns:p14="http://schemas.microsoft.com/office/powerpoint/2010/main" val="2253924934"/>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1B66C7EF-CAB7-003F-F4C7-E262FA5F99F0}"/>
              </a:ext>
            </a:extLst>
          </p:cNvPr>
          <p:cNvSpPr>
            <a:spLocks noGrp="1"/>
          </p:cNvSpPr>
          <p:nvPr>
            <p:ph type="dt" sz="half" idx="10"/>
          </p:nvPr>
        </p:nvSpPr>
        <p:spPr/>
        <p:txBody>
          <a:bodyPr/>
          <a:lstStyle>
            <a:lvl1pPr>
              <a:defRPr/>
            </a:lvl1pPr>
          </a:lstStyle>
          <a:p>
            <a:pPr>
              <a:defRPr/>
            </a:pPr>
            <a:fld id="{3F49D9D6-6BE4-7048-84D2-C996E1BBD89B}" type="datetimeFigureOut">
              <a:rPr lang="en-US" altLang="en-US"/>
              <a:pPr>
                <a:defRPr/>
              </a:pPr>
              <a:t>5/25/24</a:t>
            </a:fld>
            <a:endParaRPr lang="en-US" altLang="en-US"/>
          </a:p>
        </p:txBody>
      </p:sp>
      <p:sp>
        <p:nvSpPr>
          <p:cNvPr id="6" name="Footer Placeholder 21">
            <a:extLst>
              <a:ext uri="{FF2B5EF4-FFF2-40B4-BE49-F238E27FC236}">
                <a16:creationId xmlns:a16="http://schemas.microsoft.com/office/drawing/2014/main" id="{CAAD1C80-9F8F-8612-F859-40B453B59F1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C428355F-7B59-35F1-B48B-6300C5D3732D}"/>
              </a:ext>
            </a:extLst>
          </p:cNvPr>
          <p:cNvSpPr>
            <a:spLocks noGrp="1"/>
          </p:cNvSpPr>
          <p:nvPr>
            <p:ph type="sldNum" sz="quarter" idx="12"/>
          </p:nvPr>
        </p:nvSpPr>
        <p:spPr/>
        <p:txBody>
          <a:bodyPr/>
          <a:lstStyle>
            <a:lvl1pPr>
              <a:defRPr/>
            </a:lvl1pPr>
          </a:lstStyle>
          <a:p>
            <a:pPr>
              <a:defRPr/>
            </a:pPr>
            <a:fld id="{C43CE988-EE15-0146-9D9F-AB4C536B9FE4}" type="slidenum">
              <a:rPr lang="en-US" altLang="en-US"/>
              <a:pPr>
                <a:defRPr/>
              </a:pPr>
              <a:t>‹#›</a:t>
            </a:fld>
            <a:endParaRPr lang="en-US" altLang="en-US"/>
          </a:p>
        </p:txBody>
      </p:sp>
    </p:spTree>
    <p:extLst>
      <p:ext uri="{BB962C8B-B14F-4D97-AF65-F5344CB8AC3E}">
        <p14:creationId xmlns:p14="http://schemas.microsoft.com/office/powerpoint/2010/main" val="1419266864"/>
      </p:ext>
    </p:extLst>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7E2F41C1-038F-7DBE-FA0B-72FCB0308812}"/>
              </a:ext>
            </a:extLst>
          </p:cNvPr>
          <p:cNvSpPr>
            <a:spLocks/>
          </p:cNvSpPr>
          <p:nvPr/>
        </p:nvSpPr>
        <p:spPr bwMode="auto">
          <a:xfrm rot="420000" flipV="1">
            <a:off x="3165475" y="1108075"/>
            <a:ext cx="5257800" cy="4114800"/>
          </a:xfrm>
          <a:custGeom>
            <a:avLst/>
            <a:gdLst>
              <a:gd name="T0" fmla="*/ 5257800 w 5257800"/>
              <a:gd name="T1" fmla="*/ 2057400 h 4114800"/>
              <a:gd name="T2" fmla="*/ 2628900 w 5257800"/>
              <a:gd name="T3" fmla="*/ 4114800 h 4114800"/>
              <a:gd name="T4" fmla="*/ 0 w 5257800"/>
              <a:gd name="T5" fmla="*/ 2057400 h 4114800"/>
              <a:gd name="T6" fmla="*/ 2628900 w 5257800"/>
              <a:gd name="T7" fmla="*/ 0 h 4114800"/>
              <a:gd name="T8" fmla="*/ 0 60000 65536"/>
              <a:gd name="T9" fmla="*/ 5898240 60000 65536"/>
              <a:gd name="T10" fmla="*/ 11796480 60000 65536"/>
              <a:gd name="T11" fmla="*/ 17694720 60000 65536"/>
              <a:gd name="T12" fmla="*/ 0 w 5257800"/>
              <a:gd name="T13" fmla="*/ 0 h 4114800"/>
              <a:gd name="T14" fmla="*/ 5182785 w 5257800"/>
              <a:gd name="T15" fmla="*/ 4114800 h 4114800"/>
            </a:gdLst>
            <a:ahLst/>
            <a:cxnLst>
              <a:cxn ang="T8">
                <a:pos x="T0" y="T1"/>
              </a:cxn>
              <a:cxn ang="T9">
                <a:pos x="T2" y="T3"/>
              </a:cxn>
              <a:cxn ang="T10">
                <a:pos x="T4" y="T5"/>
              </a:cxn>
              <a:cxn ang="T11">
                <a:pos x="T6" y="T7"/>
              </a:cxn>
            </a:cxnLst>
            <a:rect l="T12" t="T13" r="T14" b="T15"/>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blurRad="63500" dist="38500" dir="7500041" sx="98500" sy="100079" kx="99984" algn="tl" rotWithShape="0">
              <a:srgbClr val="000000">
                <a:alpha val="25000"/>
              </a:srgbClr>
            </a:outerShdw>
          </a:effectLst>
        </p:spPr>
        <p:txBody>
          <a:bodyPr anchor="ctr"/>
          <a:lstStyle/>
          <a:p>
            <a:pPr>
              <a:defRPr/>
            </a:pPr>
            <a:endParaRPr lang="en-US"/>
          </a:p>
        </p:txBody>
      </p:sp>
      <p:sp>
        <p:nvSpPr>
          <p:cNvPr id="6" name="Right Triangle 5">
            <a:extLst>
              <a:ext uri="{FF2B5EF4-FFF2-40B4-BE49-F238E27FC236}">
                <a16:creationId xmlns:a16="http://schemas.microsoft.com/office/drawing/2014/main" id="{17011760-A0E7-9A93-1CAF-59DE146EEC67}"/>
              </a:ext>
            </a:extLst>
          </p:cNvPr>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blurRad="63500" dist="6350" dir="12899787" algn="tl" rotWithShape="0">
              <a:srgbClr val="000000">
                <a:alpha val="46999"/>
              </a:srgbClr>
            </a:outerShdw>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7" name="Freeform 6">
            <a:extLst>
              <a:ext uri="{FF2B5EF4-FFF2-40B4-BE49-F238E27FC236}">
                <a16:creationId xmlns:a16="http://schemas.microsoft.com/office/drawing/2014/main" id="{C9BAE3F9-FD7C-0EE5-543E-6B1F852B64D3}"/>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a typeface="+mn-ea"/>
            </a:endParaRPr>
          </a:p>
        </p:txBody>
      </p:sp>
      <p:sp>
        <p:nvSpPr>
          <p:cNvPr id="8" name="Freeform 7">
            <a:extLst>
              <a:ext uri="{FF2B5EF4-FFF2-40B4-BE49-F238E27FC236}">
                <a16:creationId xmlns:a16="http://schemas.microsoft.com/office/drawing/2014/main" id="{2792D2EA-6BFA-E1FB-BE27-F89F705B3E62}"/>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a typeface="+mn-e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a:extLst>
              <a:ext uri="{FF2B5EF4-FFF2-40B4-BE49-F238E27FC236}">
                <a16:creationId xmlns:a16="http://schemas.microsoft.com/office/drawing/2014/main" id="{7E811071-7E1F-A9E5-38A1-EAA1A40E9E63}"/>
              </a:ext>
            </a:extLst>
          </p:cNvPr>
          <p:cNvSpPr>
            <a:spLocks noGrp="1"/>
          </p:cNvSpPr>
          <p:nvPr>
            <p:ph type="dt" sz="half" idx="10"/>
          </p:nvPr>
        </p:nvSpPr>
        <p:spPr/>
        <p:txBody>
          <a:bodyPr/>
          <a:lstStyle>
            <a:lvl1pPr>
              <a:defRPr/>
            </a:lvl1pPr>
          </a:lstStyle>
          <a:p>
            <a:pPr>
              <a:defRPr/>
            </a:pPr>
            <a:fld id="{BB7C2FAA-9F2F-F746-AF0A-ADF217E3589C}" type="datetimeFigureOut">
              <a:rPr lang="en-US" altLang="en-US"/>
              <a:pPr>
                <a:defRPr/>
              </a:pPr>
              <a:t>5/25/24</a:t>
            </a:fld>
            <a:endParaRPr lang="en-US" altLang="en-US"/>
          </a:p>
        </p:txBody>
      </p:sp>
      <p:sp>
        <p:nvSpPr>
          <p:cNvPr id="10" name="Footer Placeholder 5">
            <a:extLst>
              <a:ext uri="{FF2B5EF4-FFF2-40B4-BE49-F238E27FC236}">
                <a16:creationId xmlns:a16="http://schemas.microsoft.com/office/drawing/2014/main" id="{B59B78EB-DED2-71DE-DB00-690733695602}"/>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649AAE94-6927-5F30-D913-681F02F1131F}"/>
              </a:ext>
            </a:extLst>
          </p:cNvPr>
          <p:cNvSpPr>
            <a:spLocks noGrp="1"/>
          </p:cNvSpPr>
          <p:nvPr>
            <p:ph type="sldNum" sz="quarter" idx="12"/>
          </p:nvPr>
        </p:nvSpPr>
        <p:spPr>
          <a:xfrm>
            <a:off x="8077200" y="6356350"/>
            <a:ext cx="609600" cy="365125"/>
          </a:xfrm>
        </p:spPr>
        <p:txBody>
          <a:bodyPr/>
          <a:lstStyle>
            <a:lvl1pPr>
              <a:defRPr/>
            </a:lvl1pPr>
          </a:lstStyle>
          <a:p>
            <a:pPr>
              <a:defRPr/>
            </a:pPr>
            <a:fld id="{0C0AD6EE-D509-274E-AAD0-89F86580645F}" type="slidenum">
              <a:rPr lang="en-US" altLang="en-US"/>
              <a:pPr>
                <a:defRPr/>
              </a:pPr>
              <a:t>‹#›</a:t>
            </a:fld>
            <a:endParaRPr lang="en-US" altLang="en-US"/>
          </a:p>
        </p:txBody>
      </p:sp>
    </p:spTree>
    <p:extLst>
      <p:ext uri="{BB962C8B-B14F-4D97-AF65-F5344CB8AC3E}">
        <p14:creationId xmlns:p14="http://schemas.microsoft.com/office/powerpoint/2010/main" val="1977081471"/>
      </p:ext>
    </p:extLst>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2000">
              <a:schemeClr val="accent1">
                <a:lumMod val="45000"/>
                <a:lumOff val="55000"/>
              </a:schemeClr>
            </a:gs>
            <a:gs pos="79000">
              <a:schemeClr val="accent1">
                <a:lumMod val="45000"/>
                <a:lumOff val="55000"/>
              </a:schemeClr>
            </a:gs>
            <a:gs pos="100000">
              <a:schemeClr val="bg2"/>
            </a:gs>
          </a:gsLst>
          <a:lin ang="5400000" scaled="1"/>
          <a:tileRect/>
        </a:gra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1ACD5D1-B2E8-3556-0CE6-D41E8F4655BC}"/>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a typeface="+mn-ea"/>
            </a:endParaRPr>
          </a:p>
        </p:txBody>
      </p:sp>
      <p:sp>
        <p:nvSpPr>
          <p:cNvPr id="8" name="Freeform 7">
            <a:extLst>
              <a:ext uri="{FF2B5EF4-FFF2-40B4-BE49-F238E27FC236}">
                <a16:creationId xmlns:a16="http://schemas.microsoft.com/office/drawing/2014/main" id="{0570F0AC-6274-8E7D-ACAD-0465D2A72662}"/>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a typeface="+mn-ea"/>
            </a:endParaRPr>
          </a:p>
        </p:txBody>
      </p:sp>
      <p:sp>
        <p:nvSpPr>
          <p:cNvPr id="1028" name="Title Placeholder 8">
            <a:extLst>
              <a:ext uri="{FF2B5EF4-FFF2-40B4-BE49-F238E27FC236}">
                <a16:creationId xmlns:a16="http://schemas.microsoft.com/office/drawing/2014/main" id="{3B1FADC0-4974-62C9-739C-810B8166F209}"/>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87B25A26-FA5B-7112-361C-ED93DDB74DFF}"/>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4D5C9CB8-BC1B-4EFF-A52C-D5576EF18EA7}"/>
              </a:ext>
            </a:extLst>
          </p:cNvPr>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eaLnBrk="1" hangingPunct="1">
              <a:defRPr sz="1200">
                <a:solidFill>
                  <a:srgbClr val="045C75"/>
                </a:solidFill>
                <a:latin typeface="Constantia" panose="02030602050306030303" pitchFamily="18" charset="0"/>
              </a:defRPr>
            </a:lvl1pPr>
          </a:lstStyle>
          <a:p>
            <a:pPr>
              <a:defRPr/>
            </a:pPr>
            <a:fld id="{215B29A3-C527-AB4D-A003-3AA9A44ED2A6}" type="datetimeFigureOut">
              <a:rPr lang="en-US" altLang="en-US"/>
              <a:pPr>
                <a:defRPr/>
              </a:pPr>
              <a:t>5/25/24</a:t>
            </a:fld>
            <a:endParaRPr lang="en-US" altLang="en-US"/>
          </a:p>
        </p:txBody>
      </p:sp>
      <p:sp>
        <p:nvSpPr>
          <p:cNvPr id="22" name="Footer Placeholder 21">
            <a:extLst>
              <a:ext uri="{FF2B5EF4-FFF2-40B4-BE49-F238E27FC236}">
                <a16:creationId xmlns:a16="http://schemas.microsoft.com/office/drawing/2014/main" id="{697AB34B-E3FF-8227-3D88-90C527448C5C}"/>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a:defRPr/>
            </a:pPr>
            <a:endParaRPr lang="en-US"/>
          </a:p>
        </p:txBody>
      </p:sp>
      <p:sp>
        <p:nvSpPr>
          <p:cNvPr id="18" name="Slide Number Placeholder 17">
            <a:extLst>
              <a:ext uri="{FF2B5EF4-FFF2-40B4-BE49-F238E27FC236}">
                <a16:creationId xmlns:a16="http://schemas.microsoft.com/office/drawing/2014/main" id="{2E3CD394-1DA0-46DB-4DBE-F35FEC5EB5C8}"/>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Constantia" panose="02030602050306030303" pitchFamily="18" charset="0"/>
              </a:defRPr>
            </a:lvl1pPr>
          </a:lstStyle>
          <a:p>
            <a:pPr>
              <a:defRPr/>
            </a:pPr>
            <a:fld id="{E83FCB85-5927-2645-8ACB-6E70A34C9B04}" type="slidenum">
              <a:rPr lang="en-US" altLang="en-US"/>
              <a:pPr>
                <a:defRPr/>
              </a:pPr>
              <a:t>‹#›</a:t>
            </a:fld>
            <a:endParaRPr lang="en-US" altLang="en-US"/>
          </a:p>
        </p:txBody>
      </p:sp>
      <p:grpSp>
        <p:nvGrpSpPr>
          <p:cNvPr id="1033" name="Group 1">
            <a:extLst>
              <a:ext uri="{FF2B5EF4-FFF2-40B4-BE49-F238E27FC236}">
                <a16:creationId xmlns:a16="http://schemas.microsoft.com/office/drawing/2014/main" id="{4970E36E-0E04-4CCD-76DA-E3D6EDB75AD3}"/>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AC50DF46-55BA-426A-7377-72BF2710E1BC}"/>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a typeface="+mn-ea"/>
              </a:endParaRPr>
            </a:p>
          </p:txBody>
        </p:sp>
        <p:sp>
          <p:nvSpPr>
            <p:cNvPr id="13" name="Freeform 12">
              <a:extLst>
                <a:ext uri="{FF2B5EF4-FFF2-40B4-BE49-F238E27FC236}">
                  <a16:creationId xmlns:a16="http://schemas.microsoft.com/office/drawing/2014/main" id="{A4DD9A34-65BB-F3E7-C766-9632B39AF932}"/>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a typeface="+mn-ea"/>
              </a:endParaRPr>
            </a:p>
          </p:txBody>
        </p:sp>
      </p:grpSp>
    </p:spTree>
  </p:cSld>
  <p:clrMap bg1="lt1" tx1="dk1" bg2="lt2" tx2="dk2" accent1="accent1" accent2="accent2" accent3="accent3" accent4="accent4" accent5="accent5" accent6="accent6" hlink="hlink" folHlink="folHlink"/>
  <p:sldLayoutIdLst>
    <p:sldLayoutId id="2147485041" r:id="rId1"/>
    <p:sldLayoutId id="2147485033" r:id="rId2"/>
    <p:sldLayoutId id="2147485042" r:id="rId3"/>
    <p:sldLayoutId id="2147485034" r:id="rId4"/>
    <p:sldLayoutId id="2147485035" r:id="rId5"/>
    <p:sldLayoutId id="2147485036" r:id="rId6"/>
    <p:sldLayoutId id="2147485037" r:id="rId7"/>
    <p:sldLayoutId id="2147485038" r:id="rId8"/>
    <p:sldLayoutId id="2147485043" r:id="rId9"/>
    <p:sldLayoutId id="2147485039" r:id="rId10"/>
    <p:sldLayoutId id="2147485040" r:id="rId11"/>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5000">
          <a:solidFill>
            <a:schemeClr val="tx2"/>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charset="0"/>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2" charset="2"/>
        <a:buChar char=""/>
        <a:defRPr sz="2600" kern="1200">
          <a:solidFill>
            <a:schemeClr val="tx1"/>
          </a:solidFill>
          <a:latin typeface="+mn-lt"/>
          <a:ea typeface="ＭＳ Ｐゴシック" charset="0"/>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pitchFamily="2" charset="2"/>
        <a:buChar char=""/>
        <a:defRPr sz="2400" kern="1200">
          <a:solidFill>
            <a:schemeClr val="tx1"/>
          </a:solidFill>
          <a:latin typeface="+mn-lt"/>
          <a:ea typeface="ＭＳ Ｐゴシック" charset="0"/>
          <a:cs typeface="+mn-cs"/>
        </a:defRPr>
      </a:lvl2pPr>
      <a:lvl3pPr marL="914400" indent="-246063" algn="l" rtl="0" eaLnBrk="0" fontAlgn="base" hangingPunct="0">
        <a:spcBef>
          <a:spcPct val="20000"/>
        </a:spcBef>
        <a:spcAft>
          <a:spcPct val="0"/>
        </a:spcAft>
        <a:buClr>
          <a:schemeClr val="accent2"/>
        </a:buClr>
        <a:buSzPct val="70000"/>
        <a:buFont typeface="Wingdings 2" pitchFamily="2" charset="2"/>
        <a:buChar char=""/>
        <a:defRPr sz="2100" kern="1200">
          <a:solidFill>
            <a:schemeClr val="tx1"/>
          </a:solidFill>
          <a:latin typeface="+mn-lt"/>
          <a:ea typeface="ＭＳ Ｐゴシック" charset="0"/>
          <a:cs typeface="+mn-cs"/>
        </a:defRPr>
      </a:lvl3pPr>
      <a:lvl4pPr marL="1187450" indent="-209550" algn="l" rtl="0" eaLnBrk="0" fontAlgn="base" hangingPunct="0">
        <a:spcBef>
          <a:spcPct val="20000"/>
        </a:spcBef>
        <a:spcAft>
          <a:spcPct val="0"/>
        </a:spcAft>
        <a:buClr>
          <a:srgbClr val="0BD0D9"/>
        </a:buClr>
        <a:buSzPct val="65000"/>
        <a:buFont typeface="Wingdings 2" pitchFamily="2" charset="2"/>
        <a:buChar char=""/>
        <a:defRPr sz="2000" kern="1200">
          <a:solidFill>
            <a:schemeClr val="tx1"/>
          </a:solidFill>
          <a:latin typeface="+mn-lt"/>
          <a:ea typeface="ＭＳ Ｐゴシック" charset="0"/>
          <a:cs typeface="+mn-cs"/>
        </a:defRPr>
      </a:lvl4pPr>
      <a:lvl5pPr marL="1462088" indent="-209550" algn="l" rtl="0" eaLnBrk="0" fontAlgn="base" hangingPunct="0">
        <a:spcBef>
          <a:spcPct val="20000"/>
        </a:spcBef>
        <a:spcAft>
          <a:spcPct val="0"/>
        </a:spcAft>
        <a:buClr>
          <a:srgbClr val="10CF9B"/>
        </a:buClr>
        <a:buSzPct val="65000"/>
        <a:buFont typeface="Wingdings 2" pitchFamily="2" charset="2"/>
        <a:buChar char=""/>
        <a:defRPr sz="2000" kern="1200">
          <a:solidFill>
            <a:schemeClr val="tx1"/>
          </a:solidFill>
          <a:latin typeface="+mn-lt"/>
          <a:ea typeface="ＭＳ Ｐゴシック"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45.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hyperlink" Target="mailto:bearlakekalkaska@gmail.com" TargetMode="External"/><Relationship Id="rId10" Type="http://schemas.openxmlformats.org/officeDocument/2006/relationships/image" Target="../media/image48.svg"/><Relationship Id="rId4" Type="http://schemas.openxmlformats.org/officeDocument/2006/relationships/image" Target="../media/image43.svg"/><Relationship Id="rId9" Type="http://schemas.openxmlformats.org/officeDocument/2006/relationships/image" Target="../media/image4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AE8E2-68C4-DB9D-B1C4-AEF3CF272459}"/>
              </a:ext>
            </a:extLst>
          </p:cNvPr>
          <p:cNvSpPr>
            <a:spLocks noGrp="1"/>
          </p:cNvSpPr>
          <p:nvPr>
            <p:ph type="ctrTitle"/>
          </p:nvPr>
        </p:nvSpPr>
        <p:spPr>
          <a:xfrm>
            <a:off x="381000" y="2209800"/>
            <a:ext cx="8153400" cy="2667000"/>
          </a:xfrm>
        </p:spPr>
        <p:txBody>
          <a:bodyPr/>
          <a:lstStyle/>
          <a:p>
            <a:pPr algn="ctr">
              <a:defRPr/>
            </a:pPr>
            <a:r>
              <a:rPr lang="en-US" dirty="0">
                <a:solidFill>
                  <a:schemeClr val="accent2"/>
                </a:solidFill>
              </a:rPr>
              <a:t>15</a:t>
            </a:r>
            <a:r>
              <a:rPr lang="en-US" baseline="30000" dirty="0">
                <a:solidFill>
                  <a:schemeClr val="accent2"/>
                </a:solidFill>
              </a:rPr>
              <a:t>th</a:t>
            </a:r>
            <a:r>
              <a:rPr lang="en-US" dirty="0">
                <a:solidFill>
                  <a:schemeClr val="accent2"/>
                </a:solidFill>
              </a:rPr>
              <a:t> Annual Meeting</a:t>
            </a:r>
            <a:br>
              <a:rPr lang="en-US" dirty="0">
                <a:solidFill>
                  <a:schemeClr val="accent2"/>
                </a:solidFill>
              </a:rPr>
            </a:br>
            <a:r>
              <a:rPr lang="en-US" dirty="0">
                <a:solidFill>
                  <a:schemeClr val="accent2"/>
                </a:solidFill>
              </a:rPr>
              <a:t>Bear Lake Association</a:t>
            </a:r>
            <a:br>
              <a:rPr lang="en-US" dirty="0">
                <a:solidFill>
                  <a:schemeClr val="accent2"/>
                </a:solidFill>
              </a:rPr>
            </a:br>
            <a:r>
              <a:rPr lang="en-US" dirty="0">
                <a:solidFill>
                  <a:schemeClr val="accent2"/>
                </a:solidFill>
              </a:rPr>
              <a:t>May 27, 2024,  9:00 AM</a:t>
            </a:r>
          </a:p>
        </p:txBody>
      </p:sp>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DE6C9862-C422-3673-82D5-C544B7CBCB90}"/>
              </a:ext>
            </a:extLst>
          </p:cNvPr>
          <p:cNvSpPr>
            <a:spLocks noGrp="1"/>
          </p:cNvSpPr>
          <p:nvPr>
            <p:ph type="title"/>
          </p:nvPr>
        </p:nvSpPr>
        <p:spPr>
          <a:xfrm>
            <a:off x="457200" y="704850"/>
            <a:ext cx="8229600" cy="993775"/>
          </a:xfrm>
        </p:spPr>
        <p:txBody>
          <a:bodyPr/>
          <a:lstStyle/>
          <a:p>
            <a:r>
              <a:rPr lang="en-US" altLang="en-US" sz="4400" dirty="0">
                <a:ea typeface="ＭＳ Ｐゴシック" panose="020B0600070205080204" pitchFamily="34" charset="-128"/>
              </a:rPr>
              <a:t>2023 CMLP Results – TSI</a:t>
            </a:r>
            <a:br>
              <a:rPr lang="en-US" altLang="en-US" dirty="0">
                <a:ea typeface="ＭＳ Ｐゴシック" panose="020B0600070205080204" pitchFamily="34" charset="-128"/>
              </a:rPr>
            </a:br>
            <a:r>
              <a:rPr lang="en-US" altLang="en-US" sz="3200" dirty="0">
                <a:ea typeface="ＭＳ Ｐゴシック" panose="020B0600070205080204" pitchFamily="34" charset="-128"/>
              </a:rPr>
              <a:t>Numerical Scale Indicating Nutrient Enrichment</a:t>
            </a:r>
            <a:endParaRPr lang="en-US" altLang="en-US" dirty="0">
              <a:ea typeface="ＭＳ Ｐゴシック" panose="020B0600070205080204" pitchFamily="34" charset="-128"/>
            </a:endParaRPr>
          </a:p>
        </p:txBody>
      </p:sp>
      <p:graphicFrame>
        <p:nvGraphicFramePr>
          <p:cNvPr id="4" name="Content Placeholder 3">
            <a:extLst>
              <a:ext uri="{FF2B5EF4-FFF2-40B4-BE49-F238E27FC236}">
                <a16:creationId xmlns:a16="http://schemas.microsoft.com/office/drawing/2014/main" id="{A43999E4-E8A6-86B5-C9E3-7CE3EE535482}"/>
              </a:ext>
            </a:extLst>
          </p:cNvPr>
          <p:cNvGraphicFramePr>
            <a:graphicFrameLocks noGrp="1"/>
          </p:cNvGraphicFramePr>
          <p:nvPr>
            <p:ph idx="1"/>
            <p:extLst>
              <p:ext uri="{D42A27DB-BD31-4B8C-83A1-F6EECF244321}">
                <p14:modId xmlns:p14="http://schemas.microsoft.com/office/powerpoint/2010/main" val="498975408"/>
              </p:ext>
            </p:extLst>
          </p:nvPr>
        </p:nvGraphicFramePr>
        <p:xfrm>
          <a:off x="603250" y="4705350"/>
          <a:ext cx="4918076" cy="1828800"/>
        </p:xfrm>
        <a:graphic>
          <a:graphicData uri="http://schemas.openxmlformats.org/drawingml/2006/table">
            <a:tbl>
              <a:tblPr/>
              <a:tblGrid>
                <a:gridCol w="2459038">
                  <a:extLst>
                    <a:ext uri="{9D8B030D-6E8A-4147-A177-3AD203B41FA5}">
                      <a16:colId xmlns:a16="http://schemas.microsoft.com/office/drawing/2014/main" val="20000"/>
                    </a:ext>
                  </a:extLst>
                </a:gridCol>
                <a:gridCol w="2459038">
                  <a:extLst>
                    <a:ext uri="{9D8B030D-6E8A-4147-A177-3AD203B41FA5}">
                      <a16:colId xmlns:a16="http://schemas.microsoft.com/office/drawing/2014/main" val="20001"/>
                    </a:ext>
                  </a:extLst>
                </a:gridCol>
              </a:tblGrid>
              <a:tr h="0">
                <a:tc gridSpan="2">
                  <a:txBody>
                    <a:bodyPr/>
                    <a:lstStyle/>
                    <a:p>
                      <a:r>
                        <a:rPr lang="en-US" sz="1800" b="1" dirty="0">
                          <a:effectLst/>
                          <a:latin typeface="Arial" panose="020B0604020202020204" pitchFamily="34" charset="0"/>
                        </a:rPr>
                        <a:t>TSI for Bear Lake in 2023</a:t>
                      </a:r>
                      <a:endParaRPr lang="en-US" sz="4000" dirty="0">
                        <a:effectLst/>
                      </a:endParaRPr>
                    </a:p>
                  </a:txBody>
                  <a:tcPr marL="91416" marR="91416" anchor="ctr">
                    <a:lnL w="24384" cap="flat" cmpd="sng" algn="ctr">
                      <a:solidFill>
                        <a:srgbClr val="000000"/>
                      </a:solidFill>
                      <a:prstDash val="solid"/>
                      <a:round/>
                      <a:headEnd type="none" w="med" len="med"/>
                      <a:tailEnd type="none" w="med" len="med"/>
                    </a:lnL>
                    <a:lnR w="24384" cap="flat" cmpd="sng" algn="ctr">
                      <a:solidFill>
                        <a:srgbClr val="000000"/>
                      </a:solidFill>
                      <a:prstDash val="solid"/>
                      <a:round/>
                      <a:headEnd type="none" w="med" len="med"/>
                      <a:tailEnd type="none" w="med" len="med"/>
                    </a:lnR>
                    <a:lnT w="24384" cap="flat" cmpd="sng" algn="ctr">
                      <a:solidFill>
                        <a:srgbClr val="000000"/>
                      </a:solidFill>
                      <a:prstDash val="solid"/>
                      <a:round/>
                      <a:headEnd type="none" w="med" len="med"/>
                      <a:tailEnd type="none" w="med" len="med"/>
                    </a:lnT>
                    <a:lnB w="12179"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r>
                        <a:rPr lang="en-US" sz="1800" b="1">
                          <a:effectLst/>
                          <a:latin typeface="Arial" panose="020B0604020202020204" pitchFamily="34" charset="0"/>
                        </a:rPr>
                        <a:t>Average </a:t>
                      </a:r>
                      <a:endParaRPr lang="en-US" sz="4000">
                        <a:effectLst/>
                      </a:endParaRPr>
                    </a:p>
                  </a:txBody>
                  <a:tcPr marL="91416" marR="91416" anchor="ctr">
                    <a:lnL w="24384" cap="flat" cmpd="sng" algn="ctr">
                      <a:solidFill>
                        <a:srgbClr val="000000"/>
                      </a:solidFill>
                      <a:prstDash val="solid"/>
                      <a:round/>
                      <a:headEnd type="none" w="med" len="med"/>
                      <a:tailEnd type="none" w="med" len="med"/>
                    </a:lnL>
                    <a:lnR w="12179" cap="flat" cmpd="sng" algn="ctr">
                      <a:solidFill>
                        <a:srgbClr val="000000"/>
                      </a:solidFill>
                      <a:prstDash val="solid"/>
                      <a:round/>
                      <a:headEnd type="none" w="med" len="med"/>
                      <a:tailEnd type="none" w="med" len="med"/>
                    </a:lnR>
                    <a:lnT w="12179" cap="flat" cmpd="sng" algn="ctr">
                      <a:solidFill>
                        <a:srgbClr val="000000"/>
                      </a:solidFill>
                      <a:prstDash val="solid"/>
                      <a:round/>
                      <a:headEnd type="none" w="med" len="med"/>
                      <a:tailEnd type="none" w="med" len="med"/>
                    </a:lnT>
                    <a:lnB w="12192" cap="flat" cmpd="sng" algn="ctr">
                      <a:solidFill>
                        <a:srgbClr val="000000"/>
                      </a:solidFill>
                      <a:prstDash val="solid"/>
                      <a:round/>
                      <a:headEnd type="none" w="med" len="med"/>
                      <a:tailEnd type="none" w="med" len="med"/>
                    </a:lnB>
                    <a:solidFill>
                      <a:srgbClr val="FFFFFF"/>
                    </a:solidFill>
                  </a:tcPr>
                </a:tc>
                <a:tc>
                  <a:txBody>
                    <a:bodyPr/>
                    <a:lstStyle/>
                    <a:p>
                      <a:r>
                        <a:rPr lang="en-US" sz="1800" dirty="0">
                          <a:effectLst/>
                          <a:latin typeface="ArialMT"/>
                        </a:rPr>
                        <a:t>30</a:t>
                      </a:r>
                      <a:endParaRPr lang="en-US" sz="4000" dirty="0">
                        <a:effectLst/>
                      </a:endParaRPr>
                    </a:p>
                  </a:txBody>
                  <a:tcPr marL="91416" marR="91416" anchor="ctr">
                    <a:lnL w="12179" cap="flat" cmpd="sng" algn="ctr">
                      <a:solidFill>
                        <a:srgbClr val="000000"/>
                      </a:solidFill>
                      <a:prstDash val="solid"/>
                      <a:round/>
                      <a:headEnd type="none" w="med" len="med"/>
                      <a:tailEnd type="none" w="med" len="med"/>
                    </a:lnL>
                    <a:lnR w="24384" cap="flat" cmpd="sng" algn="ctr">
                      <a:solidFill>
                        <a:srgbClr val="000000"/>
                      </a:solidFill>
                      <a:prstDash val="solid"/>
                      <a:round/>
                      <a:headEnd type="none" w="med" len="med"/>
                      <a:tailEnd type="none" w="med" len="med"/>
                    </a:lnR>
                    <a:lnT w="12179" cap="flat" cmpd="sng" algn="ctr">
                      <a:solidFill>
                        <a:srgbClr val="000000"/>
                      </a:solidFill>
                      <a:prstDash val="solid"/>
                      <a:round/>
                      <a:headEnd type="none" w="med" len="med"/>
                      <a:tailEnd type="none" w="med" len="med"/>
                    </a:lnT>
                    <a:lnB w="12192"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r>
                        <a:rPr lang="en-US" sz="1800">
                          <a:effectLst/>
                          <a:latin typeface="ArialMT"/>
                        </a:rPr>
                        <a:t>Secchi Disk </a:t>
                      </a:r>
                      <a:endParaRPr lang="en-US" sz="4000">
                        <a:effectLst/>
                      </a:endParaRPr>
                    </a:p>
                  </a:txBody>
                  <a:tcPr marL="91416" marR="91416" anchor="ctr">
                    <a:lnL w="24384" cap="flat" cmpd="sng" algn="ctr">
                      <a:solidFill>
                        <a:srgbClr val="000000"/>
                      </a:solidFill>
                      <a:prstDash val="solid"/>
                      <a:round/>
                      <a:headEnd type="none" w="med" len="med"/>
                      <a:tailEnd type="none" w="med" len="med"/>
                    </a:lnL>
                    <a:lnR w="12179" cap="flat" cmpd="sng" algn="ctr">
                      <a:solidFill>
                        <a:srgbClr val="000000"/>
                      </a:solidFill>
                      <a:prstDash val="solid"/>
                      <a:round/>
                      <a:headEnd type="none" w="med" len="med"/>
                      <a:tailEnd type="none" w="med" len="med"/>
                    </a:lnR>
                    <a:lnT w="12192" cap="flat" cmpd="sng" algn="ctr">
                      <a:solidFill>
                        <a:srgbClr val="000000"/>
                      </a:solidFill>
                      <a:prstDash val="solid"/>
                      <a:round/>
                      <a:headEnd type="none" w="med" len="med"/>
                      <a:tailEnd type="none" w="med" len="med"/>
                    </a:lnT>
                    <a:lnB w="12179" cap="flat" cmpd="sng" algn="ctr">
                      <a:solidFill>
                        <a:srgbClr val="000000"/>
                      </a:solidFill>
                      <a:prstDash val="solid"/>
                      <a:round/>
                      <a:headEnd type="none" w="med" len="med"/>
                      <a:tailEnd type="none" w="med" len="med"/>
                    </a:lnB>
                    <a:solidFill>
                      <a:srgbClr val="FFFFFF"/>
                    </a:solidFill>
                  </a:tcPr>
                </a:tc>
                <a:tc>
                  <a:txBody>
                    <a:bodyPr/>
                    <a:lstStyle/>
                    <a:p>
                      <a:r>
                        <a:rPr lang="en-US" sz="1800" dirty="0">
                          <a:effectLst/>
                          <a:latin typeface="ArialMT"/>
                        </a:rPr>
                        <a:t>27</a:t>
                      </a:r>
                      <a:endParaRPr lang="en-US" sz="4000" dirty="0">
                        <a:effectLst/>
                      </a:endParaRPr>
                    </a:p>
                  </a:txBody>
                  <a:tcPr marL="91416" marR="91416" anchor="ctr">
                    <a:lnL w="12179" cap="flat" cmpd="sng" algn="ctr">
                      <a:solidFill>
                        <a:srgbClr val="000000"/>
                      </a:solidFill>
                      <a:prstDash val="solid"/>
                      <a:round/>
                      <a:headEnd type="none" w="med" len="med"/>
                      <a:tailEnd type="none" w="med" len="med"/>
                    </a:lnL>
                    <a:lnR w="24384" cap="flat" cmpd="sng" algn="ctr">
                      <a:solidFill>
                        <a:srgbClr val="000000"/>
                      </a:solidFill>
                      <a:prstDash val="solid"/>
                      <a:round/>
                      <a:headEnd type="none" w="med" len="med"/>
                      <a:tailEnd type="none" w="med" len="med"/>
                    </a:lnR>
                    <a:lnT w="12192" cap="flat" cmpd="sng" algn="ctr">
                      <a:solidFill>
                        <a:srgbClr val="000000"/>
                      </a:solidFill>
                      <a:prstDash val="solid"/>
                      <a:round/>
                      <a:headEnd type="none" w="med" len="med"/>
                      <a:tailEnd type="none" w="med" len="med"/>
                    </a:lnT>
                    <a:lnB w="12179"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r>
                        <a:rPr lang="en-US" sz="1800">
                          <a:effectLst/>
                          <a:latin typeface="ArialMT"/>
                        </a:rPr>
                        <a:t>Summer TP </a:t>
                      </a:r>
                      <a:endParaRPr lang="en-US" sz="4000">
                        <a:effectLst/>
                      </a:endParaRPr>
                    </a:p>
                  </a:txBody>
                  <a:tcPr marL="91416" marR="91416" anchor="ctr">
                    <a:lnL w="24384" cap="flat" cmpd="sng" algn="ctr">
                      <a:solidFill>
                        <a:srgbClr val="000000"/>
                      </a:solidFill>
                      <a:prstDash val="solid"/>
                      <a:round/>
                      <a:headEnd type="none" w="med" len="med"/>
                      <a:tailEnd type="none" w="med" len="med"/>
                    </a:lnL>
                    <a:lnR w="12179" cap="flat" cmpd="sng" algn="ctr">
                      <a:solidFill>
                        <a:srgbClr val="000000"/>
                      </a:solidFill>
                      <a:prstDash val="solid"/>
                      <a:round/>
                      <a:headEnd type="none" w="med" len="med"/>
                      <a:tailEnd type="none" w="med" len="med"/>
                    </a:lnR>
                    <a:lnT w="12179" cap="flat" cmpd="sng" algn="ctr">
                      <a:solidFill>
                        <a:srgbClr val="000000"/>
                      </a:solidFill>
                      <a:prstDash val="solid"/>
                      <a:round/>
                      <a:headEnd type="none" w="med" len="med"/>
                      <a:tailEnd type="none" w="med" len="med"/>
                    </a:lnT>
                    <a:lnB w="12179" cap="flat" cmpd="sng" algn="ctr">
                      <a:solidFill>
                        <a:srgbClr val="000000"/>
                      </a:solidFill>
                      <a:prstDash val="solid"/>
                      <a:round/>
                      <a:headEnd type="none" w="med" len="med"/>
                      <a:tailEnd type="none" w="med" len="med"/>
                    </a:lnB>
                    <a:solidFill>
                      <a:srgbClr val="FFFFFF"/>
                    </a:solidFill>
                  </a:tcPr>
                </a:tc>
                <a:tc>
                  <a:txBody>
                    <a:bodyPr/>
                    <a:lstStyle/>
                    <a:p>
                      <a:r>
                        <a:rPr lang="en-US" sz="1800" dirty="0">
                          <a:effectLst/>
                          <a:latin typeface="ArialMT"/>
                        </a:rPr>
                        <a:t>27</a:t>
                      </a:r>
                      <a:endParaRPr lang="en-US" sz="4000" dirty="0">
                        <a:effectLst/>
                      </a:endParaRPr>
                    </a:p>
                  </a:txBody>
                  <a:tcPr marL="91416" marR="91416" anchor="ctr">
                    <a:lnL w="12179" cap="flat" cmpd="sng" algn="ctr">
                      <a:solidFill>
                        <a:srgbClr val="000000"/>
                      </a:solidFill>
                      <a:prstDash val="solid"/>
                      <a:round/>
                      <a:headEnd type="none" w="med" len="med"/>
                      <a:tailEnd type="none" w="med" len="med"/>
                    </a:lnL>
                    <a:lnR w="24384" cap="flat" cmpd="sng" algn="ctr">
                      <a:solidFill>
                        <a:srgbClr val="000000"/>
                      </a:solidFill>
                      <a:prstDash val="solid"/>
                      <a:round/>
                      <a:headEnd type="none" w="med" len="med"/>
                      <a:tailEnd type="none" w="med" len="med"/>
                    </a:lnR>
                    <a:lnT w="12179" cap="flat" cmpd="sng" algn="ctr">
                      <a:solidFill>
                        <a:srgbClr val="000000"/>
                      </a:solidFill>
                      <a:prstDash val="solid"/>
                      <a:round/>
                      <a:headEnd type="none" w="med" len="med"/>
                      <a:tailEnd type="none" w="med" len="med"/>
                    </a:lnT>
                    <a:lnB w="12179"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0">
                <a:tc>
                  <a:txBody>
                    <a:bodyPr/>
                    <a:lstStyle/>
                    <a:p>
                      <a:r>
                        <a:rPr lang="en-US" sz="1800">
                          <a:effectLst/>
                          <a:latin typeface="ArialMT"/>
                        </a:rPr>
                        <a:t>Chlorophyll-a </a:t>
                      </a:r>
                      <a:endParaRPr lang="en-US" sz="4000">
                        <a:effectLst/>
                      </a:endParaRPr>
                    </a:p>
                  </a:txBody>
                  <a:tcPr marL="91416" marR="91416" anchor="ctr">
                    <a:lnL w="24384" cap="flat" cmpd="sng" algn="ctr">
                      <a:solidFill>
                        <a:srgbClr val="000000"/>
                      </a:solidFill>
                      <a:prstDash val="solid"/>
                      <a:round/>
                      <a:headEnd type="none" w="med" len="med"/>
                      <a:tailEnd type="none" w="med" len="med"/>
                    </a:lnL>
                    <a:lnR w="12179" cap="flat" cmpd="sng" algn="ctr">
                      <a:solidFill>
                        <a:srgbClr val="000000"/>
                      </a:solidFill>
                      <a:prstDash val="solid"/>
                      <a:round/>
                      <a:headEnd type="none" w="med" len="med"/>
                      <a:tailEnd type="none" w="med" len="med"/>
                    </a:lnR>
                    <a:lnT w="12179" cap="flat" cmpd="sng" algn="ctr">
                      <a:solidFill>
                        <a:srgbClr val="000000"/>
                      </a:solidFill>
                      <a:prstDash val="solid"/>
                      <a:round/>
                      <a:headEnd type="none" w="med" len="med"/>
                      <a:tailEnd type="none" w="med" len="med"/>
                    </a:lnT>
                    <a:lnB w="24384" cap="flat" cmpd="sng" algn="ctr">
                      <a:solidFill>
                        <a:srgbClr val="000000"/>
                      </a:solidFill>
                      <a:prstDash val="solid"/>
                      <a:round/>
                      <a:headEnd type="none" w="med" len="med"/>
                      <a:tailEnd type="none" w="med" len="med"/>
                    </a:lnB>
                    <a:solidFill>
                      <a:srgbClr val="FFFFFF"/>
                    </a:solidFill>
                  </a:tcPr>
                </a:tc>
                <a:tc>
                  <a:txBody>
                    <a:bodyPr/>
                    <a:lstStyle/>
                    <a:p>
                      <a:r>
                        <a:rPr lang="en-US" sz="1800" dirty="0">
                          <a:effectLst/>
                          <a:latin typeface="ArialMT"/>
                        </a:rPr>
                        <a:t>35</a:t>
                      </a:r>
                      <a:endParaRPr lang="en-US" sz="4000" dirty="0">
                        <a:effectLst/>
                      </a:endParaRPr>
                    </a:p>
                  </a:txBody>
                  <a:tcPr marL="91416" marR="91416" anchor="ctr">
                    <a:lnL w="12179" cap="flat" cmpd="sng" algn="ctr">
                      <a:solidFill>
                        <a:srgbClr val="000000"/>
                      </a:solidFill>
                      <a:prstDash val="solid"/>
                      <a:round/>
                      <a:headEnd type="none" w="med" len="med"/>
                      <a:tailEnd type="none" w="med" len="med"/>
                    </a:lnL>
                    <a:lnR w="24384" cap="flat" cmpd="sng" algn="ctr">
                      <a:solidFill>
                        <a:srgbClr val="000000"/>
                      </a:solidFill>
                      <a:prstDash val="solid"/>
                      <a:round/>
                      <a:headEnd type="none" w="med" len="med"/>
                      <a:tailEnd type="none" w="med" len="med"/>
                    </a:lnR>
                    <a:lnT w="12179" cap="flat" cmpd="sng" algn="ctr">
                      <a:solidFill>
                        <a:srgbClr val="000000"/>
                      </a:solidFill>
                      <a:prstDash val="solid"/>
                      <a:round/>
                      <a:headEnd type="none" w="med" len="med"/>
                      <a:tailEnd type="none" w="med" len="med"/>
                    </a:lnT>
                    <a:lnB w="24384"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25621" name="Rectangle 1">
            <a:extLst>
              <a:ext uri="{FF2B5EF4-FFF2-40B4-BE49-F238E27FC236}">
                <a16:creationId xmlns:a16="http://schemas.microsoft.com/office/drawing/2014/main" id="{2724B602-45A2-C164-8907-F68BA87517F0}"/>
              </a:ext>
            </a:extLst>
          </p:cNvPr>
          <p:cNvSpPr>
            <a:spLocks noChangeArrowheads="1"/>
          </p:cNvSpPr>
          <p:nvPr/>
        </p:nvSpPr>
        <p:spPr bwMode="auto">
          <a:xfrm>
            <a:off x="457200" y="1863954"/>
            <a:ext cx="73152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dirty="0">
                <a:latin typeface="Calibri" panose="020F0502020204030204" pitchFamily="34" charset="0"/>
              </a:rPr>
              <a:t>Oligotrophic &lt;36                       </a:t>
            </a:r>
            <a:r>
              <a:rPr lang="en-US" altLang="en-US" sz="2400" dirty="0" err="1">
                <a:latin typeface="Calibri" panose="020F0502020204030204" pitchFamily="34" charset="0"/>
              </a:rPr>
              <a:t>Meso</a:t>
            </a:r>
            <a:r>
              <a:rPr lang="en-US" altLang="en-US" sz="2400" dirty="0">
                <a:latin typeface="Calibri" panose="020F0502020204030204" pitchFamily="34" charset="0"/>
              </a:rPr>
              <a:t>/</a:t>
            </a:r>
            <a:r>
              <a:rPr lang="en-US" altLang="en-US" sz="2400" dirty="0" err="1">
                <a:latin typeface="Calibri" panose="020F0502020204030204" pitchFamily="34" charset="0"/>
              </a:rPr>
              <a:t>Eutro</a:t>
            </a:r>
            <a:r>
              <a:rPr lang="en-US" altLang="en-US" sz="2400" dirty="0">
                <a:latin typeface="Calibri" panose="020F0502020204030204" pitchFamily="34" charset="0"/>
              </a:rPr>
              <a:t> 46-50</a:t>
            </a:r>
          </a:p>
          <a:p>
            <a:r>
              <a:rPr lang="en-US" altLang="en-US" sz="2400" dirty="0">
                <a:latin typeface="Calibri" panose="020F0502020204030204" pitchFamily="34" charset="0"/>
              </a:rPr>
              <a:t>Oligo/</a:t>
            </a:r>
            <a:r>
              <a:rPr lang="en-US" altLang="en-US" sz="2400" dirty="0" err="1">
                <a:latin typeface="Calibri" panose="020F0502020204030204" pitchFamily="34" charset="0"/>
              </a:rPr>
              <a:t>Meo</a:t>
            </a:r>
            <a:r>
              <a:rPr lang="en-US" altLang="en-US" sz="2400" dirty="0">
                <a:latin typeface="Calibri" panose="020F0502020204030204" pitchFamily="34" charset="0"/>
              </a:rPr>
              <a:t> 36-40                      Eutrophic 51-61 </a:t>
            </a:r>
          </a:p>
          <a:p>
            <a:r>
              <a:rPr lang="en-US" altLang="en-US" sz="2400" dirty="0">
                <a:latin typeface="Calibri" panose="020F0502020204030204" pitchFamily="34" charset="0"/>
              </a:rPr>
              <a:t>Mesotrophic 41-45                   Hypereutrophic &gt;61</a:t>
            </a:r>
          </a:p>
          <a:p>
            <a:endParaRPr lang="en-US" altLang="en-US" sz="2400" dirty="0">
              <a:latin typeface="Calibri" panose="020F0502020204030204" pitchFamily="34" charset="0"/>
            </a:endParaRPr>
          </a:p>
          <a:p>
            <a:endParaRPr lang="en-US" altLang="en-US" sz="2400" dirty="0">
              <a:latin typeface="Calibri" panose="020F0502020204030204" pitchFamily="34" charset="0"/>
            </a:endParaRPr>
          </a:p>
          <a:p>
            <a:endParaRPr lang="en-US" altLang="en-US" sz="2400" dirty="0">
              <a:latin typeface="Calibri" panose="020F0502020204030204" pitchFamily="34" charset="0"/>
            </a:endParaRPr>
          </a:p>
          <a:p>
            <a:r>
              <a:rPr lang="en-US" altLang="en-US" sz="2400" dirty="0"/>
              <a:t>                                  </a:t>
            </a:r>
          </a:p>
        </p:txBody>
      </p:sp>
      <p:pic>
        <p:nvPicPr>
          <p:cNvPr id="25622" name="Picture 2" descr="page4image23029920">
            <a:extLst>
              <a:ext uri="{FF2B5EF4-FFF2-40B4-BE49-F238E27FC236}">
                <a16:creationId xmlns:a16="http://schemas.microsoft.com/office/drawing/2014/main" id="{AB0FEB67-8202-69E6-15C0-85148E53BA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0" y="3136900"/>
            <a:ext cx="61849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Up Arrow 5">
            <a:extLst>
              <a:ext uri="{FF2B5EF4-FFF2-40B4-BE49-F238E27FC236}">
                <a16:creationId xmlns:a16="http://schemas.microsoft.com/office/drawing/2014/main" id="{3A6F4668-48A2-FF8E-0875-D18800FC549A}"/>
              </a:ext>
            </a:extLst>
          </p:cNvPr>
          <p:cNvSpPr/>
          <p:nvPr/>
        </p:nvSpPr>
        <p:spPr>
          <a:xfrm>
            <a:off x="1174750" y="3771900"/>
            <a:ext cx="304800" cy="635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DE6C9862-C422-3673-82D5-C544B7CBCB90}"/>
              </a:ext>
            </a:extLst>
          </p:cNvPr>
          <p:cNvSpPr>
            <a:spLocks noGrp="1"/>
          </p:cNvSpPr>
          <p:nvPr>
            <p:ph type="title"/>
          </p:nvPr>
        </p:nvSpPr>
        <p:spPr>
          <a:xfrm>
            <a:off x="457200" y="704850"/>
            <a:ext cx="8229600" cy="993775"/>
          </a:xfrm>
        </p:spPr>
        <p:txBody>
          <a:bodyPr/>
          <a:lstStyle/>
          <a:p>
            <a:r>
              <a:rPr lang="en-US" altLang="en-US" sz="4400" dirty="0">
                <a:ea typeface="ＭＳ Ｐゴシック" panose="020B0600070205080204" pitchFamily="34" charset="-128"/>
              </a:rPr>
              <a:t>2023 CMLP Results – TSI</a:t>
            </a:r>
            <a:br>
              <a:rPr lang="en-US" altLang="en-US" dirty="0">
                <a:ea typeface="ＭＳ Ｐゴシック" panose="020B0600070205080204" pitchFamily="34" charset="-128"/>
              </a:rPr>
            </a:br>
            <a:r>
              <a:rPr lang="en-US" altLang="en-US" sz="3200" dirty="0">
                <a:ea typeface="ＭＳ Ｐゴシック" panose="020B0600070205080204" pitchFamily="34" charset="-128"/>
              </a:rPr>
              <a:t>Numerical Scale Indicating Nutrient Enrichment</a:t>
            </a:r>
            <a:endParaRPr lang="en-US" altLang="en-US" dirty="0">
              <a:ea typeface="ＭＳ Ｐゴシック" panose="020B0600070205080204" pitchFamily="34" charset="-128"/>
            </a:endParaRPr>
          </a:p>
        </p:txBody>
      </p:sp>
      <p:sp>
        <p:nvSpPr>
          <p:cNvPr id="25621" name="Rectangle 1">
            <a:extLst>
              <a:ext uri="{FF2B5EF4-FFF2-40B4-BE49-F238E27FC236}">
                <a16:creationId xmlns:a16="http://schemas.microsoft.com/office/drawing/2014/main" id="{2724B602-45A2-C164-8907-F68BA87517F0}"/>
              </a:ext>
            </a:extLst>
          </p:cNvPr>
          <p:cNvSpPr>
            <a:spLocks noChangeArrowheads="1"/>
          </p:cNvSpPr>
          <p:nvPr/>
        </p:nvSpPr>
        <p:spPr bwMode="auto">
          <a:xfrm>
            <a:off x="381000" y="2024341"/>
            <a:ext cx="81534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dirty="0">
                <a:latin typeface="Calibri" panose="020F0502020204030204" pitchFamily="34" charset="0"/>
              </a:rPr>
              <a:t>Average TSI                2023            2018-2022                   1975-2017</a:t>
            </a:r>
          </a:p>
          <a:p>
            <a:endParaRPr lang="en-US" altLang="en-US" sz="2400" dirty="0">
              <a:latin typeface="Calibri" panose="020F0502020204030204" pitchFamily="34" charset="0"/>
            </a:endParaRPr>
          </a:p>
          <a:p>
            <a:r>
              <a:rPr lang="en-US" altLang="en-US" sz="2400" b="1" dirty="0">
                <a:latin typeface="Calibri" panose="020F0502020204030204" pitchFamily="34" charset="0"/>
              </a:rPr>
              <a:t>Bear Lake                      30                      29                                 29</a:t>
            </a:r>
          </a:p>
          <a:p>
            <a:r>
              <a:rPr lang="en-US" altLang="en-US" sz="2400" dirty="0">
                <a:latin typeface="Calibri" panose="020F0502020204030204" pitchFamily="34" charset="0"/>
              </a:rPr>
              <a:t>All CMLP Lakes             44                      41                                  42</a:t>
            </a:r>
          </a:p>
          <a:p>
            <a:endParaRPr lang="en-US" altLang="en-US" sz="2400" dirty="0">
              <a:latin typeface="Calibri" panose="020F0502020204030204" pitchFamily="34" charset="0"/>
            </a:endParaRPr>
          </a:p>
          <a:p>
            <a:r>
              <a:rPr lang="en-US" sz="2400" dirty="0">
                <a:effectLst/>
                <a:latin typeface="ArialMT"/>
              </a:rPr>
              <a:t>With an average TSI score of 30 based on 2023 Secchi transparency, chlorophyll-a, and summer total phosphorus data, this lake is rated as an oligotrophic lake. </a:t>
            </a:r>
            <a:endParaRPr lang="en-US" sz="3200" dirty="0"/>
          </a:p>
          <a:p>
            <a:r>
              <a:rPr lang="en-US" altLang="en-US" sz="2400" dirty="0"/>
              <a:t>                        </a:t>
            </a:r>
          </a:p>
        </p:txBody>
      </p:sp>
    </p:spTree>
    <p:extLst>
      <p:ext uri="{BB962C8B-B14F-4D97-AF65-F5344CB8AC3E}">
        <p14:creationId xmlns:p14="http://schemas.microsoft.com/office/powerpoint/2010/main" val="3675332118"/>
      </p:ext>
    </p:extLst>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CF663416-12AD-FE04-C1F5-EEF2C4F94077}"/>
              </a:ext>
            </a:extLst>
          </p:cNvPr>
          <p:cNvSpPr>
            <a:spLocks noGrp="1"/>
          </p:cNvSpPr>
          <p:nvPr>
            <p:ph type="title"/>
          </p:nvPr>
        </p:nvSpPr>
        <p:spPr>
          <a:xfrm>
            <a:off x="457200" y="704850"/>
            <a:ext cx="8229600" cy="819150"/>
          </a:xfrm>
        </p:spPr>
        <p:txBody>
          <a:bodyPr/>
          <a:lstStyle/>
          <a:p>
            <a:r>
              <a:rPr lang="en-US" altLang="en-US" sz="4400" dirty="0">
                <a:ea typeface="ＭＳ Ｐゴシック" panose="020B0600070205080204" pitchFamily="34" charset="-128"/>
              </a:rPr>
              <a:t>2023 CLMP Results</a:t>
            </a:r>
          </a:p>
        </p:txBody>
      </p:sp>
      <p:sp>
        <p:nvSpPr>
          <p:cNvPr id="26626" name="Content Placeholder 2">
            <a:extLst>
              <a:ext uri="{FF2B5EF4-FFF2-40B4-BE49-F238E27FC236}">
                <a16:creationId xmlns:a16="http://schemas.microsoft.com/office/drawing/2014/main" id="{AE193DDB-E669-1BC1-C67D-272F20143586}"/>
              </a:ext>
            </a:extLst>
          </p:cNvPr>
          <p:cNvSpPr>
            <a:spLocks noGrp="1"/>
          </p:cNvSpPr>
          <p:nvPr>
            <p:ph idx="1"/>
          </p:nvPr>
        </p:nvSpPr>
        <p:spPr/>
        <p:txBody>
          <a:bodyPr/>
          <a:lstStyle/>
          <a:p>
            <a:r>
              <a:rPr lang="en-US" altLang="en-US" sz="3200" b="1">
                <a:ea typeface="ＭＳ Ｐゴシック" panose="020B0600070205080204" pitchFamily="34" charset="-128"/>
              </a:rPr>
              <a:t>Oligotrophic: </a:t>
            </a:r>
            <a:r>
              <a:rPr lang="en-US" altLang="en-US" sz="3200">
                <a:ea typeface="ＭＳ Ｐゴシック" panose="020B0600070205080204" pitchFamily="34" charset="-128"/>
              </a:rPr>
              <a:t>Generally deep and clear lakes with little aquatic plant or algae growth. These lakes maintain sufficient dissolved oxygen in the cool, deep-bottom waters during late summer to support cold water fish, such as trout and whitefish. </a:t>
            </a:r>
          </a:p>
        </p:txBody>
      </p:sp>
    </p:spTree>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77F4E7B1-FFC9-6110-6197-78F66999D2E0}"/>
              </a:ext>
            </a:extLst>
          </p:cNvPr>
          <p:cNvSpPr>
            <a:spLocks noGrp="1"/>
          </p:cNvSpPr>
          <p:nvPr>
            <p:ph type="title"/>
          </p:nvPr>
        </p:nvSpPr>
        <p:spPr>
          <a:xfrm>
            <a:off x="457200" y="704850"/>
            <a:ext cx="8229600" cy="666750"/>
          </a:xfrm>
        </p:spPr>
        <p:txBody>
          <a:bodyPr/>
          <a:lstStyle/>
          <a:p>
            <a:pPr eaLnBrk="1" hangingPunct="1"/>
            <a:r>
              <a:rPr lang="en-US" altLang="en-US" sz="4400">
                <a:ea typeface="ＭＳ Ｐゴシック" panose="020B0600070205080204" pitchFamily="34" charset="-128"/>
              </a:rPr>
              <a:t>Board of Directors Terms &amp; Voting</a:t>
            </a:r>
          </a:p>
        </p:txBody>
      </p:sp>
      <p:graphicFrame>
        <p:nvGraphicFramePr>
          <p:cNvPr id="27652" name="Content Placeholder 2">
            <a:extLst>
              <a:ext uri="{FF2B5EF4-FFF2-40B4-BE49-F238E27FC236}">
                <a16:creationId xmlns:a16="http://schemas.microsoft.com/office/drawing/2014/main" id="{D98FB8AE-41F9-E1C7-3EC2-FEE1D469D6E4}"/>
              </a:ext>
            </a:extLst>
          </p:cNvPr>
          <p:cNvGraphicFramePr>
            <a:graphicFrameLocks noGrp="1"/>
          </p:cNvGraphicFramePr>
          <p:nvPr>
            <p:ph idx="1"/>
            <p:extLst>
              <p:ext uri="{D42A27DB-BD31-4B8C-83A1-F6EECF244321}">
                <p14:modId xmlns:p14="http://schemas.microsoft.com/office/powerpoint/2010/main" val="2678268620"/>
              </p:ext>
            </p:extLst>
          </p:nvPr>
        </p:nvGraphicFramePr>
        <p:xfrm>
          <a:off x="457200" y="1935163"/>
          <a:ext cx="8305800" cy="4541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72000">
              <a:schemeClr val="accent1">
                <a:lumMod val="45000"/>
                <a:lumOff val="55000"/>
              </a:schemeClr>
            </a:gs>
            <a:gs pos="79000">
              <a:schemeClr val="accent1">
                <a:lumMod val="45000"/>
                <a:lumOff val="55000"/>
              </a:schemeClr>
            </a:gs>
            <a:gs pos="100000">
              <a:schemeClr val="bg2"/>
            </a:gs>
          </a:gsLst>
          <a:lin ang="5400000" scaled="1"/>
          <a:tileRect/>
        </a:gradFill>
        <a:effectLst/>
      </p:bgPr>
    </p:bg>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67855B81-2F83-5868-E7C6-CCFF024AC633}"/>
              </a:ext>
            </a:extLst>
          </p:cNvPr>
          <p:cNvSpPr>
            <a:spLocks noGrp="1"/>
          </p:cNvSpPr>
          <p:nvPr>
            <p:ph type="title"/>
          </p:nvPr>
        </p:nvSpPr>
        <p:spPr>
          <a:xfrm>
            <a:off x="457200" y="704850"/>
            <a:ext cx="8229600" cy="742950"/>
          </a:xfrm>
        </p:spPr>
        <p:txBody>
          <a:bodyPr/>
          <a:lstStyle/>
          <a:p>
            <a:pPr eaLnBrk="1" hangingPunct="1"/>
            <a:r>
              <a:rPr lang="en-US" altLang="en-US" sz="4400">
                <a:ea typeface="ＭＳ Ｐゴシック" panose="020B0600070205080204" pitchFamily="34" charset="-128"/>
              </a:rPr>
              <a:t>Treasurer's Report</a:t>
            </a:r>
          </a:p>
        </p:txBody>
      </p:sp>
      <p:graphicFrame>
        <p:nvGraphicFramePr>
          <p:cNvPr id="29700" name="Content Placeholder 1">
            <a:extLst>
              <a:ext uri="{FF2B5EF4-FFF2-40B4-BE49-F238E27FC236}">
                <a16:creationId xmlns:a16="http://schemas.microsoft.com/office/drawing/2014/main" id="{493CEEBC-3089-880B-0C66-9293FA59FF9A}"/>
              </a:ext>
            </a:extLst>
          </p:cNvPr>
          <p:cNvGraphicFramePr>
            <a:graphicFrameLocks noGrp="1"/>
          </p:cNvGraphicFramePr>
          <p:nvPr>
            <p:ph idx="1"/>
            <p:extLst>
              <p:ext uri="{D42A27DB-BD31-4B8C-83A1-F6EECF244321}">
                <p14:modId xmlns:p14="http://schemas.microsoft.com/office/powerpoint/2010/main" val="2595611364"/>
              </p:ext>
            </p:extLst>
          </p:nvPr>
        </p:nvGraphicFramePr>
        <p:xfrm>
          <a:off x="457200" y="1447800"/>
          <a:ext cx="8382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4FD4E0B4-C353-E9C0-1D73-D9D406DCD8DC}"/>
              </a:ext>
            </a:extLst>
          </p:cNvPr>
          <p:cNvSpPr>
            <a:spLocks noGrp="1"/>
          </p:cNvSpPr>
          <p:nvPr>
            <p:ph type="title"/>
          </p:nvPr>
        </p:nvSpPr>
        <p:spPr>
          <a:xfrm>
            <a:off x="457200" y="704850"/>
            <a:ext cx="8229600" cy="819150"/>
          </a:xfrm>
        </p:spPr>
        <p:txBody>
          <a:bodyPr/>
          <a:lstStyle/>
          <a:p>
            <a:r>
              <a:rPr lang="en-US" altLang="en-US" sz="4400">
                <a:ea typeface="ＭＳ Ｐゴシック" panose="020B0600070205080204" pitchFamily="34" charset="-128"/>
              </a:rPr>
              <a:t>Eurasian Water Milfoil</a:t>
            </a:r>
          </a:p>
        </p:txBody>
      </p:sp>
      <p:pic>
        <p:nvPicPr>
          <p:cNvPr id="31746" name="Content Placeholder 4" descr="A picture containing plant, vegetable&#10;&#10;Description automatically generated">
            <a:extLst>
              <a:ext uri="{FF2B5EF4-FFF2-40B4-BE49-F238E27FC236}">
                <a16:creationId xmlns:a16="http://schemas.microsoft.com/office/drawing/2014/main" id="{2F773945-E79F-E4E0-03CE-9BAD0A87EEC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2133600"/>
            <a:ext cx="5715000" cy="3810000"/>
          </a:xfrm>
        </p:spPr>
      </p:pic>
      <p:pic>
        <p:nvPicPr>
          <p:cNvPr id="31747" name="Picture 6" descr="A picture containing plant, clipart&#10;&#10;Description automatically generated">
            <a:extLst>
              <a:ext uri="{FF2B5EF4-FFF2-40B4-BE49-F238E27FC236}">
                <a16:creationId xmlns:a16="http://schemas.microsoft.com/office/drawing/2014/main" id="{3B93795B-E18B-A2B8-F7CB-B07C5877C0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098550"/>
            <a:ext cx="3090863" cy="545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13890842-3915-CDC8-6FB1-A4DAB24EDBD8}"/>
              </a:ext>
            </a:extLst>
          </p:cNvPr>
          <p:cNvSpPr>
            <a:spLocks noGrp="1"/>
          </p:cNvSpPr>
          <p:nvPr>
            <p:ph type="title"/>
          </p:nvPr>
        </p:nvSpPr>
        <p:spPr>
          <a:xfrm>
            <a:off x="457200" y="704850"/>
            <a:ext cx="8229600" cy="819150"/>
          </a:xfrm>
        </p:spPr>
        <p:txBody>
          <a:bodyPr/>
          <a:lstStyle/>
          <a:p>
            <a:r>
              <a:rPr lang="en-US" altLang="en-US">
                <a:ea typeface="ＭＳ Ｐゴシック" panose="020B0600070205080204" pitchFamily="34" charset="-128"/>
              </a:rPr>
              <a:t>Purple Loosestrife</a:t>
            </a:r>
          </a:p>
        </p:txBody>
      </p:sp>
      <p:pic>
        <p:nvPicPr>
          <p:cNvPr id="32771" name="Content Placeholder 4" descr="A picture containing plant, flower, blazing star&#10;&#10;Description automatically generated">
            <a:extLst>
              <a:ext uri="{FF2B5EF4-FFF2-40B4-BE49-F238E27FC236}">
                <a16:creationId xmlns:a16="http://schemas.microsoft.com/office/drawing/2014/main" id="{5F424615-33A7-C1EF-7420-56E34745F3D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 y="1900238"/>
            <a:ext cx="5186363" cy="3890962"/>
          </a:xfrm>
        </p:spPr>
      </p:pic>
      <p:pic>
        <p:nvPicPr>
          <p:cNvPr id="32772" name="Picture 6" descr="A close up of a flower&#10;&#10;Description automatically generated with medium confidence">
            <a:extLst>
              <a:ext uri="{FF2B5EF4-FFF2-40B4-BE49-F238E27FC236}">
                <a16:creationId xmlns:a16="http://schemas.microsoft.com/office/drawing/2014/main" id="{65F5B9CD-9637-BA12-0408-48E6C23521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295400"/>
            <a:ext cx="3200400"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1954FAC0-E1F0-C361-7064-002E1C7A72E7}"/>
              </a:ext>
            </a:extLst>
          </p:cNvPr>
          <p:cNvSpPr>
            <a:spLocks noGrp="1"/>
          </p:cNvSpPr>
          <p:nvPr>
            <p:ph type="title"/>
          </p:nvPr>
        </p:nvSpPr>
        <p:spPr>
          <a:xfrm>
            <a:off x="914400" y="609600"/>
            <a:ext cx="8229600" cy="742950"/>
          </a:xfrm>
        </p:spPr>
        <p:txBody>
          <a:bodyPr/>
          <a:lstStyle/>
          <a:p>
            <a:r>
              <a:rPr lang="en-US" altLang="en-US" sz="4400">
                <a:ea typeface="ＭＳ Ｐゴシック" panose="020B0600070205080204" pitchFamily="34" charset="-128"/>
              </a:rPr>
              <a:t>Phragmites</a:t>
            </a:r>
          </a:p>
        </p:txBody>
      </p:sp>
      <p:pic>
        <p:nvPicPr>
          <p:cNvPr id="33794" name="Content Placeholder 4" descr="A close up of a plant&#10;&#10;Description automatically generated with low confidence">
            <a:extLst>
              <a:ext uri="{FF2B5EF4-FFF2-40B4-BE49-F238E27FC236}">
                <a16:creationId xmlns:a16="http://schemas.microsoft.com/office/drawing/2014/main" id="{6EEB469B-60D8-2AEF-8094-25E1802935B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1676400"/>
            <a:ext cx="4876800" cy="2876550"/>
          </a:xfrm>
          <a:solidFill>
            <a:schemeClr val="tx2"/>
          </a:solidFill>
        </p:spPr>
      </p:pic>
      <p:pic>
        <p:nvPicPr>
          <p:cNvPr id="33795" name="Picture 6" descr="A picture containing grass, outdoor, sky, plant&#10;&#10;Description automatically generated">
            <a:extLst>
              <a:ext uri="{FF2B5EF4-FFF2-40B4-BE49-F238E27FC236}">
                <a16:creationId xmlns:a16="http://schemas.microsoft.com/office/drawing/2014/main" id="{A2EBDEB0-32B7-7C79-D045-5EA9713154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100" y="3124200"/>
            <a:ext cx="43815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77DB6046-0715-85ED-788A-CCD7FA023301}"/>
              </a:ext>
            </a:extLst>
          </p:cNvPr>
          <p:cNvSpPr>
            <a:spLocks noGrp="1"/>
          </p:cNvSpPr>
          <p:nvPr>
            <p:ph type="title"/>
          </p:nvPr>
        </p:nvSpPr>
        <p:spPr>
          <a:xfrm>
            <a:off x="419100" y="701675"/>
            <a:ext cx="8229600" cy="804863"/>
          </a:xfrm>
        </p:spPr>
        <p:txBody>
          <a:bodyPr/>
          <a:lstStyle/>
          <a:p>
            <a:r>
              <a:rPr lang="en-US" altLang="en-US" sz="4400">
                <a:ea typeface="ＭＳ Ｐゴシック" panose="020B0600070205080204" pitchFamily="34" charset="-128"/>
              </a:rPr>
              <a:t>Lake Water Levels – Historical</a:t>
            </a:r>
          </a:p>
        </p:txBody>
      </p:sp>
      <p:pic>
        <p:nvPicPr>
          <p:cNvPr id="8" name="Picture 7">
            <a:extLst>
              <a:ext uri="{FF2B5EF4-FFF2-40B4-BE49-F238E27FC236}">
                <a16:creationId xmlns:a16="http://schemas.microsoft.com/office/drawing/2014/main" id="{5D902E6E-62E3-3B6B-A822-35F50CDA32F0}"/>
              </a:ext>
            </a:extLst>
          </p:cNvPr>
          <p:cNvPicPr>
            <a:picLocks noChangeAspect="1"/>
          </p:cNvPicPr>
          <p:nvPr/>
        </p:nvPicPr>
        <p:blipFill>
          <a:blip r:embed="rId3"/>
          <a:stretch>
            <a:fillRect/>
          </a:stretch>
        </p:blipFill>
        <p:spPr>
          <a:xfrm>
            <a:off x="224604" y="1676400"/>
            <a:ext cx="8701237" cy="4876799"/>
          </a:xfrm>
          <a:prstGeom prst="rect">
            <a:avLst/>
          </a:prstGeom>
        </p:spPr>
      </p:pic>
    </p:spTree>
  </p:cSld>
  <p:clrMapOvr>
    <a:masterClrMapping/>
  </p:clrMapOvr>
  <p:transition>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BCC3-D9D3-3E1D-3356-7978EBD0D618}"/>
              </a:ext>
            </a:extLst>
          </p:cNvPr>
          <p:cNvSpPr>
            <a:spLocks noGrp="1"/>
          </p:cNvSpPr>
          <p:nvPr>
            <p:ph type="title"/>
          </p:nvPr>
        </p:nvSpPr>
        <p:spPr>
          <a:xfrm>
            <a:off x="457200" y="704850"/>
            <a:ext cx="2507059" cy="1962150"/>
          </a:xfrm>
        </p:spPr>
        <p:txBody>
          <a:bodyPr anchor="t">
            <a:noAutofit/>
          </a:bodyPr>
          <a:lstStyle/>
          <a:p>
            <a:pPr eaLnBrk="1" fontAlgn="auto" hangingPunct="1">
              <a:spcAft>
                <a:spcPts val="0"/>
              </a:spcAft>
              <a:defRPr/>
            </a:pPr>
            <a:r>
              <a:rPr lang="en-US" sz="4400" dirty="0">
                <a:ea typeface="+mj-ea"/>
                <a:cs typeface="+mj-cs"/>
              </a:rPr>
              <a:t>Fish </a:t>
            </a:r>
            <a:br>
              <a:rPr lang="en-US" sz="4400" dirty="0">
                <a:ea typeface="+mj-ea"/>
                <a:cs typeface="+mj-cs"/>
              </a:rPr>
            </a:br>
            <a:r>
              <a:rPr lang="en-US" sz="4400" dirty="0">
                <a:ea typeface="+mj-ea"/>
                <a:cs typeface="+mj-cs"/>
              </a:rPr>
              <a:t>Stockings</a:t>
            </a:r>
          </a:p>
        </p:txBody>
      </p:sp>
      <p:sp>
        <p:nvSpPr>
          <p:cNvPr id="37890" name="Content Placeholder 2">
            <a:extLst>
              <a:ext uri="{FF2B5EF4-FFF2-40B4-BE49-F238E27FC236}">
                <a16:creationId xmlns:a16="http://schemas.microsoft.com/office/drawing/2014/main" id="{6D0264FB-6A4D-9657-0BC7-41248866E3A4}"/>
              </a:ext>
            </a:extLst>
          </p:cNvPr>
          <p:cNvSpPr>
            <a:spLocks noGrp="1"/>
          </p:cNvSpPr>
          <p:nvPr>
            <p:ph idx="1"/>
          </p:nvPr>
        </p:nvSpPr>
        <p:spPr/>
        <p:txBody>
          <a:bodyPr/>
          <a:lstStyle/>
          <a:p>
            <a:pPr eaLnBrk="1" hangingPunct="1"/>
            <a:endParaRPr lang="en-US" altLang="en-US"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a:p>
            <a:pPr eaLnBrk="1" hangingPunct="1">
              <a:buFont typeface="Wingdings 2" pitchFamily="2" charset="2"/>
              <a:buNone/>
            </a:pPr>
            <a:endParaRPr lang="en-US" altLang="en-US" dirty="0">
              <a:ea typeface="ＭＳ Ｐゴシック" panose="020B0600070205080204" pitchFamily="34" charset="-128"/>
            </a:endParaRPr>
          </a:p>
          <a:p>
            <a:pPr eaLnBrk="1" hangingPunct="1">
              <a:buFont typeface="Wingdings 2" pitchFamily="2" charset="2"/>
              <a:buNone/>
            </a:pPr>
            <a:endParaRPr lang="en-US" altLang="en-US" dirty="0">
              <a:ea typeface="ＭＳ Ｐゴシック" panose="020B0600070205080204" pitchFamily="34" charset="-128"/>
            </a:endParaRPr>
          </a:p>
          <a:p>
            <a:pPr lvl="1" eaLnBrk="1" hangingPunct="1"/>
            <a:r>
              <a:rPr lang="en-US" altLang="en-US" sz="3200" dirty="0">
                <a:ea typeface="ＭＳ Ｐゴシック" panose="020B0600070205080204" pitchFamily="34" charset="-128"/>
              </a:rPr>
              <a:t>Added March 3, 2024 &amp; April 2, 2024</a:t>
            </a:r>
          </a:p>
          <a:p>
            <a:pPr lvl="2" eaLnBrk="1" hangingPunct="1">
              <a:buFont typeface="Courier New" panose="02070309020205020404" pitchFamily="49" charset="0"/>
              <a:buChar char="o"/>
            </a:pPr>
            <a:r>
              <a:rPr lang="en-US" altLang="en-US" sz="3200" dirty="0">
                <a:ea typeface="ＭＳ Ｐゴシック" panose="020B0600070205080204" pitchFamily="34" charset="-128"/>
              </a:rPr>
              <a:t>5,495 rainbow trout averaging 7.70” </a:t>
            </a:r>
          </a:p>
          <a:p>
            <a:pPr lvl="2" eaLnBrk="1" hangingPunct="1">
              <a:buFont typeface="Courier New" panose="02070309020205020404" pitchFamily="49" charset="0"/>
              <a:buChar char="o"/>
            </a:pPr>
            <a:r>
              <a:rPr lang="en-US" altLang="en-US" sz="3200" dirty="0">
                <a:ea typeface="ＭＳ Ｐゴシック" panose="020B0600070205080204" pitchFamily="34" charset="-128"/>
              </a:rPr>
              <a:t>14,700 brown trout averaging 6.96”</a:t>
            </a:r>
          </a:p>
        </p:txBody>
      </p:sp>
      <p:pic>
        <p:nvPicPr>
          <p:cNvPr id="37894" name="Picture 6">
            <a:extLst>
              <a:ext uri="{FF2B5EF4-FFF2-40B4-BE49-F238E27FC236}">
                <a16:creationId xmlns:a16="http://schemas.microsoft.com/office/drawing/2014/main" id="{AF2A01D1-A0A1-E891-3F27-E181E407D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81000"/>
            <a:ext cx="4419600" cy="441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5BCA2-F70C-92EA-89AF-8D89F30FD369}"/>
              </a:ext>
            </a:extLst>
          </p:cNvPr>
          <p:cNvSpPr>
            <a:spLocks noGrp="1"/>
          </p:cNvSpPr>
          <p:nvPr>
            <p:ph type="title"/>
          </p:nvPr>
        </p:nvSpPr>
        <p:spPr/>
        <p:txBody>
          <a:bodyPr/>
          <a:lstStyle/>
          <a:p>
            <a:r>
              <a:rPr lang="en-US" dirty="0"/>
              <a:t>Bear Lake Visitors</a:t>
            </a:r>
          </a:p>
        </p:txBody>
      </p:sp>
      <p:pic>
        <p:nvPicPr>
          <p:cNvPr id="7" name="Content Placeholder 6" descr="A group of animals walking in a yard&#10;&#10;Description automatically generated">
            <a:extLst>
              <a:ext uri="{FF2B5EF4-FFF2-40B4-BE49-F238E27FC236}">
                <a16:creationId xmlns:a16="http://schemas.microsoft.com/office/drawing/2014/main" id="{3A908927-DEC4-4255-8359-90A358961E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150" y="1935163"/>
            <a:ext cx="6857700" cy="4389437"/>
          </a:xfrm>
        </p:spPr>
      </p:pic>
    </p:spTree>
    <p:extLst>
      <p:ext uri="{BB962C8B-B14F-4D97-AF65-F5344CB8AC3E}">
        <p14:creationId xmlns:p14="http://schemas.microsoft.com/office/powerpoint/2010/main" val="2174065591"/>
      </p:ext>
    </p:extLst>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8A6FA12F-A88D-ACA6-3B9C-5C5ABBF32379}"/>
              </a:ext>
            </a:extLst>
          </p:cNvPr>
          <p:cNvSpPr>
            <a:spLocks noGrp="1"/>
          </p:cNvSpPr>
          <p:nvPr>
            <p:ph type="title"/>
          </p:nvPr>
        </p:nvSpPr>
        <p:spPr>
          <a:xfrm>
            <a:off x="457200" y="704850"/>
            <a:ext cx="8229600" cy="666750"/>
          </a:xfrm>
        </p:spPr>
        <p:txBody>
          <a:bodyPr/>
          <a:lstStyle/>
          <a:p>
            <a:pPr eaLnBrk="1" hangingPunct="1"/>
            <a:r>
              <a:rPr lang="en-US" altLang="en-US" sz="4000">
                <a:ea typeface="ＭＳ Ｐゴシック" panose="020B0600070205080204" pitchFamily="34" charset="-128"/>
              </a:rPr>
              <a:t>Loon Report – Mary, The Loon Ranger</a:t>
            </a:r>
          </a:p>
        </p:txBody>
      </p:sp>
      <p:sp>
        <p:nvSpPr>
          <p:cNvPr id="6" name="TextBox 5">
            <a:extLst>
              <a:ext uri="{FF2B5EF4-FFF2-40B4-BE49-F238E27FC236}">
                <a16:creationId xmlns:a16="http://schemas.microsoft.com/office/drawing/2014/main" id="{200C115C-01CF-2918-1547-8D9329BC0441}"/>
              </a:ext>
            </a:extLst>
          </p:cNvPr>
          <p:cNvSpPr txBox="1"/>
          <p:nvPr/>
        </p:nvSpPr>
        <p:spPr>
          <a:xfrm>
            <a:off x="475128" y="5515784"/>
            <a:ext cx="7373472" cy="830997"/>
          </a:xfrm>
          <a:prstGeom prst="rect">
            <a:avLst/>
          </a:prstGeom>
          <a:noFill/>
        </p:spPr>
        <p:txBody>
          <a:bodyPr wrap="square">
            <a:spAutoFit/>
          </a:bodyPr>
          <a:lstStyle/>
          <a:p>
            <a:r>
              <a:rPr lang="en-US" sz="2400" dirty="0">
                <a:solidFill>
                  <a:schemeClr val="accent1"/>
                </a:solidFill>
              </a:rPr>
              <a:t>From Bear Lake Photojournalist, Kim Schneider </a:t>
            </a:r>
          </a:p>
          <a:p>
            <a:r>
              <a:rPr lang="en-US" sz="2400" dirty="0">
                <a:solidFill>
                  <a:schemeClr val="accent1"/>
                </a:solidFill>
              </a:rPr>
              <a:t>https://www.mibluemag.com/postcard-1/loon-love/</a:t>
            </a:r>
          </a:p>
        </p:txBody>
      </p:sp>
      <p:pic>
        <p:nvPicPr>
          <p:cNvPr id="39941" name="Picture 5">
            <a:extLst>
              <a:ext uri="{FF2B5EF4-FFF2-40B4-BE49-F238E27FC236}">
                <a16:creationId xmlns:a16="http://schemas.microsoft.com/office/drawing/2014/main" id="{68B86659-AA7D-BFAE-1780-9F2DB2FDA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3187"/>
            <a:ext cx="6203576" cy="39084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47F69-6EB6-F5D1-E2E5-C89716136F27}"/>
              </a:ext>
            </a:extLst>
          </p:cNvPr>
          <p:cNvSpPr>
            <a:spLocks noGrp="1"/>
          </p:cNvSpPr>
          <p:nvPr>
            <p:ph type="title"/>
          </p:nvPr>
        </p:nvSpPr>
        <p:spPr/>
        <p:txBody>
          <a:bodyPr/>
          <a:lstStyle/>
          <a:p>
            <a:r>
              <a:rPr lang="en-US" dirty="0"/>
              <a:t>Like a </a:t>
            </a:r>
            <a:r>
              <a:rPr lang="en-US" strike="sngStrike" dirty="0"/>
              <a:t>Duck</a:t>
            </a:r>
            <a:r>
              <a:rPr lang="en-US" dirty="0"/>
              <a:t> Loon Out of Water</a:t>
            </a:r>
          </a:p>
        </p:txBody>
      </p:sp>
      <p:pic>
        <p:nvPicPr>
          <p:cNvPr id="5" name="Content Placeholder 4">
            <a:extLst>
              <a:ext uri="{FF2B5EF4-FFF2-40B4-BE49-F238E27FC236}">
                <a16:creationId xmlns:a16="http://schemas.microsoft.com/office/drawing/2014/main" id="{A7574B93-9359-6CB0-9513-D36EC58838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133600"/>
            <a:ext cx="6573961" cy="4389437"/>
          </a:xfrm>
        </p:spPr>
      </p:pic>
    </p:spTree>
    <p:extLst>
      <p:ext uri="{BB962C8B-B14F-4D97-AF65-F5344CB8AC3E}">
        <p14:creationId xmlns:p14="http://schemas.microsoft.com/office/powerpoint/2010/main" val="3152540182"/>
      </p:ext>
    </p:extLst>
  </p:cSld>
  <p:clrMapOvr>
    <a:masterClrMapping/>
  </p:clrMapOvr>
  <p:transition>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69413D47-0AD2-22FC-DD1F-A94ED37EDBC8}"/>
              </a:ext>
            </a:extLst>
          </p:cNvPr>
          <p:cNvSpPr>
            <a:spLocks noGrp="1"/>
          </p:cNvSpPr>
          <p:nvPr>
            <p:ph type="title"/>
          </p:nvPr>
        </p:nvSpPr>
        <p:spPr>
          <a:xfrm>
            <a:off x="457200" y="704850"/>
            <a:ext cx="8229600" cy="666750"/>
          </a:xfrm>
        </p:spPr>
        <p:txBody>
          <a:bodyPr/>
          <a:lstStyle/>
          <a:p>
            <a:r>
              <a:rPr lang="en-US" altLang="en-US" sz="4400" dirty="0">
                <a:ea typeface="ＭＳ Ｐゴシック" panose="020B0600070205080204" pitchFamily="34" charset="-128"/>
              </a:rPr>
              <a:t>What You Can Do</a:t>
            </a:r>
          </a:p>
        </p:txBody>
      </p:sp>
      <p:sp>
        <p:nvSpPr>
          <p:cNvPr id="41986" name="Content Placeholder 2">
            <a:extLst>
              <a:ext uri="{FF2B5EF4-FFF2-40B4-BE49-F238E27FC236}">
                <a16:creationId xmlns:a16="http://schemas.microsoft.com/office/drawing/2014/main" id="{190F449D-BAE8-E8D1-9A9E-F703D03305CD}"/>
              </a:ext>
            </a:extLst>
          </p:cNvPr>
          <p:cNvSpPr>
            <a:spLocks noGrp="1"/>
          </p:cNvSpPr>
          <p:nvPr>
            <p:ph idx="1"/>
          </p:nvPr>
        </p:nvSpPr>
        <p:spPr>
          <a:xfrm>
            <a:off x="457200" y="1524000"/>
            <a:ext cx="8686800" cy="5105400"/>
          </a:xfrm>
        </p:spPr>
        <p:txBody>
          <a:bodyPr/>
          <a:lstStyle/>
          <a:p>
            <a:r>
              <a:rPr lang="en-US" altLang="en-US" dirty="0">
                <a:ea typeface="ＭＳ Ｐゴシック" panose="020B0600070205080204" pitchFamily="34" charset="-128"/>
              </a:rPr>
              <a:t>Stay committed to a healthy lake</a:t>
            </a:r>
          </a:p>
          <a:p>
            <a:r>
              <a:rPr lang="en-US" altLang="en-US" dirty="0">
                <a:ea typeface="ＭＳ Ｐゴシック" panose="020B0600070205080204" pitchFamily="34" charset="-128"/>
              </a:rPr>
              <a:t>RAKE-THE-LAKE. Decomposing l</a:t>
            </a:r>
            <a:r>
              <a:rPr lang="en-US" dirty="0">
                <a:ea typeface="ＭＳ Ｐゴシック" panose="020B0600070205080204" pitchFamily="34" charset="-128"/>
              </a:rPr>
              <a:t>eaves produces muck. </a:t>
            </a:r>
            <a:endParaRPr lang="en-US" altLang="en-US" dirty="0">
              <a:ea typeface="ＭＳ Ｐゴシック" panose="020B0600070205080204" pitchFamily="34" charset="-128"/>
            </a:endParaRPr>
          </a:p>
          <a:p>
            <a:r>
              <a:rPr lang="en-US" altLang="en-US" dirty="0">
                <a:ea typeface="ＭＳ Ｐゴシック" panose="020B0600070205080204" pitchFamily="34" charset="-128"/>
              </a:rPr>
              <a:t>Naturalize your shorelines</a:t>
            </a:r>
          </a:p>
          <a:p>
            <a:r>
              <a:rPr lang="en-US" altLang="en-US" dirty="0">
                <a:ea typeface="ＭＳ Ｐゴシック" panose="020B0600070205080204" pitchFamily="34" charset="-128"/>
              </a:rPr>
              <a:t>Clean boats &amp; trailers before launching </a:t>
            </a:r>
            <a:r>
              <a:rPr lang="mr-IN" altLang="en-US" dirty="0">
                <a:ea typeface="ＭＳ Ｐゴシック" panose="020B0600070205080204" pitchFamily="34" charset="-128"/>
              </a:rPr>
              <a:t>–</a:t>
            </a:r>
            <a:r>
              <a:rPr lang="en-US" altLang="en-US" dirty="0">
                <a:ea typeface="ＭＳ Ｐゴシック" panose="020B0600070205080204" pitchFamily="34" charset="-128"/>
              </a:rPr>
              <a:t> it’s the law</a:t>
            </a:r>
          </a:p>
          <a:p>
            <a:r>
              <a:rPr lang="en-US" altLang="en-US" dirty="0">
                <a:ea typeface="ＭＳ Ｐゴシック" panose="020B0600070205080204" pitchFamily="34" charset="-128"/>
              </a:rPr>
              <a:t>Check your septic system &amp; keep them functioning well</a:t>
            </a:r>
          </a:p>
          <a:p>
            <a:r>
              <a:rPr lang="en-US" altLang="en-US" dirty="0">
                <a:ea typeface="ＭＳ Ｐゴシック" panose="020B0600070205080204" pitchFamily="34" charset="-128"/>
              </a:rPr>
              <a:t>High speed/wake boating only from 11 am – 7:30 pm </a:t>
            </a:r>
          </a:p>
          <a:p>
            <a:r>
              <a:rPr lang="en-US" altLang="en-US" dirty="0">
                <a:ea typeface="ＭＳ Ｐゴシック" panose="020B0600070205080204" pitchFamily="34" charset="-128"/>
              </a:rPr>
              <a:t>Wave energy causes erosion and nutrient dump.  We advise travel more than 300’ from end of docks/rafts.</a:t>
            </a:r>
          </a:p>
          <a:p>
            <a:r>
              <a:rPr lang="en-US" altLang="en-US" dirty="0">
                <a:ea typeface="ＭＳ Ｐゴシック" panose="020B0600070205080204" pitchFamily="34" charset="-128"/>
              </a:rPr>
              <a:t>Do not feed the ducks or geese</a:t>
            </a:r>
          </a:p>
          <a:p>
            <a:r>
              <a:rPr lang="en-US" altLang="en-US" dirty="0">
                <a:ea typeface="ＭＳ Ｐゴシック" panose="020B0600070205080204" pitchFamily="34" charset="-128"/>
              </a:rPr>
              <a:t>Protect our loons </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Tree>
  </p:cSld>
  <p:clrMapOvr>
    <a:masterClrMapping/>
  </p:clrMapOvr>
  <p:transition>
    <p:wedg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892E0-90EB-115F-126C-6BF275BB8ED5}"/>
              </a:ext>
            </a:extLst>
          </p:cNvPr>
          <p:cNvSpPr>
            <a:spLocks noGrp="1"/>
          </p:cNvSpPr>
          <p:nvPr>
            <p:ph type="title"/>
          </p:nvPr>
        </p:nvSpPr>
        <p:spPr>
          <a:xfrm>
            <a:off x="457200" y="704850"/>
            <a:ext cx="8229600" cy="666750"/>
          </a:xfrm>
        </p:spPr>
        <p:txBody>
          <a:bodyPr>
            <a:normAutofit fontScale="90000"/>
          </a:bodyPr>
          <a:lstStyle/>
          <a:p>
            <a:pPr eaLnBrk="1" fontAlgn="auto" hangingPunct="1">
              <a:spcAft>
                <a:spcPts val="0"/>
              </a:spcAft>
              <a:defRPr/>
            </a:pPr>
            <a:r>
              <a:rPr lang="en-US" sz="4400" dirty="0">
                <a:ea typeface="+mj-ea"/>
                <a:cs typeface="+mj-cs"/>
              </a:rPr>
              <a:t>Adjourn</a:t>
            </a:r>
          </a:p>
        </p:txBody>
      </p:sp>
      <p:grpSp>
        <p:nvGrpSpPr>
          <p:cNvPr id="5" name="Group 4">
            <a:extLst>
              <a:ext uri="{FF2B5EF4-FFF2-40B4-BE49-F238E27FC236}">
                <a16:creationId xmlns:a16="http://schemas.microsoft.com/office/drawing/2014/main" id="{29B1D57F-C60F-0D66-D061-E1E597C60BC8}"/>
              </a:ext>
            </a:extLst>
          </p:cNvPr>
          <p:cNvGrpSpPr/>
          <p:nvPr/>
        </p:nvGrpSpPr>
        <p:grpSpPr>
          <a:xfrm>
            <a:off x="457200" y="1604268"/>
            <a:ext cx="8686800" cy="4868662"/>
            <a:chOff x="457200" y="1604268"/>
            <a:chExt cx="8686800" cy="4868662"/>
          </a:xfrm>
        </p:grpSpPr>
        <p:sp>
          <p:nvSpPr>
            <p:cNvPr id="6" name="Rounded Rectangle 5">
              <a:extLst>
                <a:ext uri="{FF2B5EF4-FFF2-40B4-BE49-F238E27FC236}">
                  <a16:creationId xmlns:a16="http://schemas.microsoft.com/office/drawing/2014/main" id="{D705E259-DD02-399E-7E85-E10061CBA746}"/>
                </a:ext>
              </a:extLst>
            </p:cNvPr>
            <p:cNvSpPr/>
            <p:nvPr/>
          </p:nvSpPr>
          <p:spPr>
            <a:xfrm>
              <a:off x="457200" y="1604268"/>
              <a:ext cx="8686800" cy="829329"/>
            </a:xfrm>
            <a:prstGeom prst="roundRect">
              <a:avLst>
                <a:gd name="adj" fmla="val 10000"/>
              </a:avLst>
            </a:prstGeom>
            <a:no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 name="Rectangle 6" descr="Envelope">
              <a:extLst>
                <a:ext uri="{FF2B5EF4-FFF2-40B4-BE49-F238E27FC236}">
                  <a16:creationId xmlns:a16="http://schemas.microsoft.com/office/drawing/2014/main" id="{5DEF903A-E46D-A9BF-2082-F01756E605EE}"/>
                </a:ext>
              </a:extLst>
            </p:cNvPr>
            <p:cNvSpPr/>
            <p:nvPr/>
          </p:nvSpPr>
          <p:spPr>
            <a:xfrm>
              <a:off x="685800" y="2057399"/>
              <a:ext cx="456577" cy="45613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8" name="Freeform 7">
              <a:extLst>
                <a:ext uri="{FF2B5EF4-FFF2-40B4-BE49-F238E27FC236}">
                  <a16:creationId xmlns:a16="http://schemas.microsoft.com/office/drawing/2014/main" id="{58EC9660-4049-1DD4-031A-6D68A3FC9AD1}"/>
                </a:ext>
              </a:extLst>
            </p:cNvPr>
            <p:cNvSpPr/>
            <p:nvPr/>
          </p:nvSpPr>
          <p:spPr>
            <a:xfrm>
              <a:off x="1368663" y="1905003"/>
              <a:ext cx="7253671" cy="830140"/>
            </a:xfrm>
            <a:custGeom>
              <a:avLst/>
              <a:gdLst>
                <a:gd name="connsiteX0" fmla="*/ 0 w 7253671"/>
                <a:gd name="connsiteY0" fmla="*/ 0 h 830140"/>
                <a:gd name="connsiteX1" fmla="*/ 7253671 w 7253671"/>
                <a:gd name="connsiteY1" fmla="*/ 0 h 830140"/>
                <a:gd name="connsiteX2" fmla="*/ 7253671 w 7253671"/>
                <a:gd name="connsiteY2" fmla="*/ 830140 h 830140"/>
                <a:gd name="connsiteX3" fmla="*/ 0 w 7253671"/>
                <a:gd name="connsiteY3" fmla="*/ 830140 h 830140"/>
                <a:gd name="connsiteX4" fmla="*/ 0 w 7253671"/>
                <a:gd name="connsiteY4" fmla="*/ 0 h 830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3671" h="830140">
                  <a:moveTo>
                    <a:pt x="0" y="0"/>
                  </a:moveTo>
                  <a:lnTo>
                    <a:pt x="7253671" y="0"/>
                  </a:lnTo>
                  <a:lnTo>
                    <a:pt x="7253671" y="830140"/>
                  </a:lnTo>
                  <a:lnTo>
                    <a:pt x="0" y="8301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7857" tIns="87857" rIns="87857" bIns="87857" numCol="1" spcCol="1270" anchor="ctr" anchorCtr="0">
              <a:noAutofit/>
            </a:bodyPr>
            <a:lstStyle/>
            <a:p>
              <a:pPr marL="0" lvl="0" indent="0" algn="l" defTabSz="1244600">
                <a:lnSpc>
                  <a:spcPct val="100000"/>
                </a:lnSpc>
                <a:spcBef>
                  <a:spcPct val="0"/>
                </a:spcBef>
                <a:spcAft>
                  <a:spcPct val="35000"/>
                </a:spcAft>
                <a:buNone/>
              </a:pPr>
              <a:r>
                <a:rPr lang="en-US" sz="2800" u="none" kern="1200"/>
                <a:t>Q &amp; A: email </a:t>
              </a:r>
              <a:r>
                <a:rPr lang="en-US" sz="2800" u="none" kern="1200">
                  <a:solidFill>
                    <a:schemeClr val="tx1"/>
                  </a:solidFill>
                  <a:hlinkClick r:id="rId5">
                    <a:extLst>
                      <a:ext uri="{A12FA001-AC4F-418D-AE19-62706E023703}">
                        <ahyp:hlinkClr xmlns:ahyp="http://schemas.microsoft.com/office/drawing/2018/hyperlinkcolor" val="tx"/>
                      </a:ext>
                    </a:extLst>
                  </a:hlinkClick>
                </a:rPr>
                <a:t>bearlakekalkaska@gmail.com</a:t>
              </a:r>
              <a:endParaRPr lang="en-US" sz="2800" u="none" kern="1200" dirty="0">
                <a:solidFill>
                  <a:schemeClr val="tx1"/>
                </a:solidFill>
              </a:endParaRPr>
            </a:p>
          </p:txBody>
        </p:sp>
        <p:sp>
          <p:nvSpPr>
            <p:cNvPr id="9" name="Rounded Rectangle 8">
              <a:extLst>
                <a:ext uri="{FF2B5EF4-FFF2-40B4-BE49-F238E27FC236}">
                  <a16:creationId xmlns:a16="http://schemas.microsoft.com/office/drawing/2014/main" id="{3F4F123B-4E4C-4E8B-FC32-E04832152B8F}"/>
                </a:ext>
              </a:extLst>
            </p:cNvPr>
            <p:cNvSpPr/>
            <p:nvPr/>
          </p:nvSpPr>
          <p:spPr>
            <a:xfrm>
              <a:off x="457200" y="2613899"/>
              <a:ext cx="8686800" cy="829329"/>
            </a:xfrm>
            <a:prstGeom prst="roundRect">
              <a:avLst>
                <a:gd name="adj" fmla="val 10000"/>
              </a:avLst>
            </a:prstGeom>
            <a:no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Freeform 10">
              <a:extLst>
                <a:ext uri="{FF2B5EF4-FFF2-40B4-BE49-F238E27FC236}">
                  <a16:creationId xmlns:a16="http://schemas.microsoft.com/office/drawing/2014/main" id="{31827E11-5BD5-8F3E-B94B-72F392806C68}"/>
                </a:ext>
              </a:extLst>
            </p:cNvPr>
            <p:cNvSpPr/>
            <p:nvPr/>
          </p:nvSpPr>
          <p:spPr>
            <a:xfrm>
              <a:off x="1415521" y="2613899"/>
              <a:ext cx="7253671" cy="830140"/>
            </a:xfrm>
            <a:custGeom>
              <a:avLst/>
              <a:gdLst>
                <a:gd name="connsiteX0" fmla="*/ 0 w 7253671"/>
                <a:gd name="connsiteY0" fmla="*/ 0 h 830140"/>
                <a:gd name="connsiteX1" fmla="*/ 7253671 w 7253671"/>
                <a:gd name="connsiteY1" fmla="*/ 0 h 830140"/>
                <a:gd name="connsiteX2" fmla="*/ 7253671 w 7253671"/>
                <a:gd name="connsiteY2" fmla="*/ 830140 h 830140"/>
                <a:gd name="connsiteX3" fmla="*/ 0 w 7253671"/>
                <a:gd name="connsiteY3" fmla="*/ 830140 h 830140"/>
                <a:gd name="connsiteX4" fmla="*/ 0 w 7253671"/>
                <a:gd name="connsiteY4" fmla="*/ 0 h 830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3671" h="830140">
                  <a:moveTo>
                    <a:pt x="0" y="0"/>
                  </a:moveTo>
                  <a:lnTo>
                    <a:pt x="7253671" y="0"/>
                  </a:lnTo>
                  <a:lnTo>
                    <a:pt x="7253671" y="830140"/>
                  </a:lnTo>
                  <a:lnTo>
                    <a:pt x="0" y="8301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7857" tIns="87857" rIns="87857" bIns="87857" numCol="1" spcCol="1270" anchor="ctr" anchorCtr="0">
              <a:noAutofit/>
            </a:bodyPr>
            <a:lstStyle/>
            <a:p>
              <a:pPr marL="0" lvl="0" indent="0" algn="l" defTabSz="1244600">
                <a:lnSpc>
                  <a:spcPct val="100000"/>
                </a:lnSpc>
                <a:spcBef>
                  <a:spcPct val="0"/>
                </a:spcBef>
                <a:spcAft>
                  <a:spcPct val="35000"/>
                </a:spcAft>
                <a:buNone/>
              </a:pPr>
              <a:endParaRPr lang="en-US" sz="2800" kern="1200" dirty="0"/>
            </a:p>
          </p:txBody>
        </p:sp>
        <p:sp>
          <p:nvSpPr>
            <p:cNvPr id="12" name="Rounded Rectangle 11">
              <a:extLst>
                <a:ext uri="{FF2B5EF4-FFF2-40B4-BE49-F238E27FC236}">
                  <a16:creationId xmlns:a16="http://schemas.microsoft.com/office/drawing/2014/main" id="{0ABA4A56-7B64-6C20-79BC-C69F7CA7F0CE}"/>
                </a:ext>
              </a:extLst>
            </p:cNvPr>
            <p:cNvSpPr/>
            <p:nvPr/>
          </p:nvSpPr>
          <p:spPr>
            <a:xfrm>
              <a:off x="457200" y="3623529"/>
              <a:ext cx="8686800" cy="829329"/>
            </a:xfrm>
            <a:prstGeom prst="roundRect">
              <a:avLst>
                <a:gd name="adj" fmla="val 10000"/>
              </a:avLst>
            </a:prstGeom>
            <a:no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Rectangle 12" descr="Projector screen">
              <a:extLst>
                <a:ext uri="{FF2B5EF4-FFF2-40B4-BE49-F238E27FC236}">
                  <a16:creationId xmlns:a16="http://schemas.microsoft.com/office/drawing/2014/main" id="{65D8C07D-8EE4-0C47-F2C1-47D36B8135B4}"/>
                </a:ext>
              </a:extLst>
            </p:cNvPr>
            <p:cNvSpPr/>
            <p:nvPr/>
          </p:nvSpPr>
          <p:spPr>
            <a:xfrm>
              <a:off x="708072" y="3215973"/>
              <a:ext cx="456577" cy="456131"/>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4" name="Freeform 13">
              <a:extLst>
                <a:ext uri="{FF2B5EF4-FFF2-40B4-BE49-F238E27FC236}">
                  <a16:creationId xmlns:a16="http://schemas.microsoft.com/office/drawing/2014/main" id="{13EEDBFE-52BC-F435-CC42-85111C3DB184}"/>
                </a:ext>
              </a:extLst>
            </p:cNvPr>
            <p:cNvSpPr/>
            <p:nvPr/>
          </p:nvSpPr>
          <p:spPr>
            <a:xfrm>
              <a:off x="1368662" y="2979988"/>
              <a:ext cx="7253671" cy="830140"/>
            </a:xfrm>
            <a:custGeom>
              <a:avLst/>
              <a:gdLst>
                <a:gd name="connsiteX0" fmla="*/ 0 w 7253671"/>
                <a:gd name="connsiteY0" fmla="*/ 0 h 830140"/>
                <a:gd name="connsiteX1" fmla="*/ 7253671 w 7253671"/>
                <a:gd name="connsiteY1" fmla="*/ 0 h 830140"/>
                <a:gd name="connsiteX2" fmla="*/ 7253671 w 7253671"/>
                <a:gd name="connsiteY2" fmla="*/ 830140 h 830140"/>
                <a:gd name="connsiteX3" fmla="*/ 0 w 7253671"/>
                <a:gd name="connsiteY3" fmla="*/ 830140 h 830140"/>
                <a:gd name="connsiteX4" fmla="*/ 0 w 7253671"/>
                <a:gd name="connsiteY4" fmla="*/ 0 h 830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3671" h="830140">
                  <a:moveTo>
                    <a:pt x="0" y="0"/>
                  </a:moveTo>
                  <a:lnTo>
                    <a:pt x="7253671" y="0"/>
                  </a:lnTo>
                  <a:lnTo>
                    <a:pt x="7253671" y="830140"/>
                  </a:lnTo>
                  <a:lnTo>
                    <a:pt x="0" y="8301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7857" tIns="87857" rIns="87857" bIns="87857" numCol="1" spcCol="1270" anchor="ctr" anchorCtr="0">
              <a:noAutofit/>
            </a:bodyPr>
            <a:lstStyle/>
            <a:p>
              <a:pPr marL="0" lvl="0" indent="0" algn="l" defTabSz="1244600">
                <a:lnSpc>
                  <a:spcPct val="100000"/>
                </a:lnSpc>
                <a:spcBef>
                  <a:spcPct val="0"/>
                </a:spcBef>
                <a:spcAft>
                  <a:spcPct val="35000"/>
                </a:spcAft>
                <a:buNone/>
              </a:pPr>
              <a:r>
                <a:rPr lang="en-US" sz="2800" kern="1200" dirty="0"/>
                <a:t>Minutes, presentation, PLM, CLMP, AuSable Reports on website </a:t>
              </a:r>
              <a:r>
                <a:rPr lang="en-US" sz="2800" kern="1200" dirty="0" err="1"/>
                <a:t>bearlakeassoc.com</a:t>
              </a:r>
              <a:endParaRPr lang="en-US" sz="2800" kern="1200" dirty="0"/>
            </a:p>
          </p:txBody>
        </p:sp>
        <p:sp>
          <p:nvSpPr>
            <p:cNvPr id="16" name="Rectangle 15" descr="Open envelope">
              <a:extLst>
                <a:ext uri="{FF2B5EF4-FFF2-40B4-BE49-F238E27FC236}">
                  <a16:creationId xmlns:a16="http://schemas.microsoft.com/office/drawing/2014/main" id="{8DA785B4-06DB-38BF-7326-F7ABDAC68A77}"/>
                </a:ext>
              </a:extLst>
            </p:cNvPr>
            <p:cNvSpPr/>
            <p:nvPr/>
          </p:nvSpPr>
          <p:spPr>
            <a:xfrm>
              <a:off x="708072" y="4497859"/>
              <a:ext cx="456577" cy="456131"/>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7" name="Freeform 16">
              <a:extLst>
                <a:ext uri="{FF2B5EF4-FFF2-40B4-BE49-F238E27FC236}">
                  <a16:creationId xmlns:a16="http://schemas.microsoft.com/office/drawing/2014/main" id="{22600D32-2BE1-F7C5-D81E-EBF1DA8E03C5}"/>
                </a:ext>
              </a:extLst>
            </p:cNvPr>
            <p:cNvSpPr/>
            <p:nvPr/>
          </p:nvSpPr>
          <p:spPr>
            <a:xfrm>
              <a:off x="1433129" y="4176217"/>
              <a:ext cx="7253671" cy="830140"/>
            </a:xfrm>
            <a:custGeom>
              <a:avLst/>
              <a:gdLst>
                <a:gd name="connsiteX0" fmla="*/ 0 w 7253671"/>
                <a:gd name="connsiteY0" fmla="*/ 0 h 830140"/>
                <a:gd name="connsiteX1" fmla="*/ 7253671 w 7253671"/>
                <a:gd name="connsiteY1" fmla="*/ 0 h 830140"/>
                <a:gd name="connsiteX2" fmla="*/ 7253671 w 7253671"/>
                <a:gd name="connsiteY2" fmla="*/ 830140 h 830140"/>
                <a:gd name="connsiteX3" fmla="*/ 0 w 7253671"/>
                <a:gd name="connsiteY3" fmla="*/ 830140 h 830140"/>
                <a:gd name="connsiteX4" fmla="*/ 0 w 7253671"/>
                <a:gd name="connsiteY4" fmla="*/ 0 h 830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3671" h="830140">
                  <a:moveTo>
                    <a:pt x="0" y="0"/>
                  </a:moveTo>
                  <a:lnTo>
                    <a:pt x="7253671" y="0"/>
                  </a:lnTo>
                  <a:lnTo>
                    <a:pt x="7253671" y="830140"/>
                  </a:lnTo>
                  <a:lnTo>
                    <a:pt x="0" y="8301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7857" tIns="87857" rIns="87857" bIns="87857" numCol="1" spcCol="1270" anchor="ctr" anchorCtr="0">
              <a:noAutofit/>
            </a:bodyPr>
            <a:lstStyle/>
            <a:p>
              <a:pPr marL="0" lvl="0" indent="0" algn="l" defTabSz="1244600">
                <a:lnSpc>
                  <a:spcPct val="100000"/>
                </a:lnSpc>
                <a:spcBef>
                  <a:spcPct val="0"/>
                </a:spcBef>
                <a:spcAft>
                  <a:spcPct val="35000"/>
                </a:spcAft>
                <a:buNone/>
              </a:pPr>
              <a:r>
                <a:rPr lang="en-US" sz="2800" kern="1200" dirty="0"/>
                <a:t>Sign-up for automatic email notes</a:t>
              </a:r>
            </a:p>
          </p:txBody>
        </p:sp>
        <p:sp>
          <p:nvSpPr>
            <p:cNvPr id="18" name="Rounded Rectangle 17">
              <a:extLst>
                <a:ext uri="{FF2B5EF4-FFF2-40B4-BE49-F238E27FC236}">
                  <a16:creationId xmlns:a16="http://schemas.microsoft.com/office/drawing/2014/main" id="{CFD0D834-170B-5721-9C14-E5FA1568554B}"/>
                </a:ext>
              </a:extLst>
            </p:cNvPr>
            <p:cNvSpPr/>
            <p:nvPr/>
          </p:nvSpPr>
          <p:spPr>
            <a:xfrm>
              <a:off x="457200" y="5642790"/>
              <a:ext cx="8686800" cy="829329"/>
            </a:xfrm>
            <a:prstGeom prst="roundRect">
              <a:avLst>
                <a:gd name="adj" fmla="val 10000"/>
              </a:avLst>
            </a:prstGeom>
            <a:no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Freeform 19">
              <a:extLst>
                <a:ext uri="{FF2B5EF4-FFF2-40B4-BE49-F238E27FC236}">
                  <a16:creationId xmlns:a16="http://schemas.microsoft.com/office/drawing/2014/main" id="{089F024B-082B-DFE1-15D3-BDBB22B2135C}"/>
                </a:ext>
              </a:extLst>
            </p:cNvPr>
            <p:cNvSpPr/>
            <p:nvPr/>
          </p:nvSpPr>
          <p:spPr>
            <a:xfrm>
              <a:off x="1415521" y="5642790"/>
              <a:ext cx="7253671" cy="830140"/>
            </a:xfrm>
            <a:custGeom>
              <a:avLst/>
              <a:gdLst>
                <a:gd name="connsiteX0" fmla="*/ 0 w 7253671"/>
                <a:gd name="connsiteY0" fmla="*/ 0 h 830140"/>
                <a:gd name="connsiteX1" fmla="*/ 7253671 w 7253671"/>
                <a:gd name="connsiteY1" fmla="*/ 0 h 830140"/>
                <a:gd name="connsiteX2" fmla="*/ 7253671 w 7253671"/>
                <a:gd name="connsiteY2" fmla="*/ 830140 h 830140"/>
                <a:gd name="connsiteX3" fmla="*/ 0 w 7253671"/>
                <a:gd name="connsiteY3" fmla="*/ 830140 h 830140"/>
                <a:gd name="connsiteX4" fmla="*/ 0 w 7253671"/>
                <a:gd name="connsiteY4" fmla="*/ 0 h 830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3671" h="830140">
                  <a:moveTo>
                    <a:pt x="0" y="0"/>
                  </a:moveTo>
                  <a:lnTo>
                    <a:pt x="7253671" y="0"/>
                  </a:lnTo>
                  <a:lnTo>
                    <a:pt x="7253671" y="830140"/>
                  </a:lnTo>
                  <a:lnTo>
                    <a:pt x="0" y="8301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7857" tIns="87857" rIns="87857" bIns="87857" numCol="1" spcCol="1270" anchor="ctr" anchorCtr="0">
              <a:noAutofit/>
            </a:bodyPr>
            <a:lstStyle/>
            <a:p>
              <a:pPr marL="0" lvl="0" indent="0" algn="l" defTabSz="1244600">
                <a:lnSpc>
                  <a:spcPct val="100000"/>
                </a:lnSpc>
                <a:spcBef>
                  <a:spcPct val="0"/>
                </a:spcBef>
                <a:spcAft>
                  <a:spcPct val="35000"/>
                </a:spcAft>
                <a:buNone/>
              </a:pPr>
              <a:endParaRPr lang="en-US" sz="2800" kern="1200" dirty="0"/>
            </a:p>
          </p:txBody>
        </p:sp>
      </p:grpSp>
      <p:sp>
        <p:nvSpPr>
          <p:cNvPr id="3" name="Freeform 2">
            <a:extLst>
              <a:ext uri="{FF2B5EF4-FFF2-40B4-BE49-F238E27FC236}">
                <a16:creationId xmlns:a16="http://schemas.microsoft.com/office/drawing/2014/main" id="{C23F6304-7775-D5CC-67B8-CC57E4B0C215}"/>
              </a:ext>
            </a:extLst>
          </p:cNvPr>
          <p:cNvSpPr/>
          <p:nvPr/>
        </p:nvSpPr>
        <p:spPr>
          <a:xfrm>
            <a:off x="1433129" y="5226909"/>
            <a:ext cx="7253671" cy="830140"/>
          </a:xfrm>
          <a:custGeom>
            <a:avLst/>
            <a:gdLst>
              <a:gd name="connsiteX0" fmla="*/ 0 w 7253671"/>
              <a:gd name="connsiteY0" fmla="*/ 0 h 830140"/>
              <a:gd name="connsiteX1" fmla="*/ 7253671 w 7253671"/>
              <a:gd name="connsiteY1" fmla="*/ 0 h 830140"/>
              <a:gd name="connsiteX2" fmla="*/ 7253671 w 7253671"/>
              <a:gd name="connsiteY2" fmla="*/ 830140 h 830140"/>
              <a:gd name="connsiteX3" fmla="*/ 0 w 7253671"/>
              <a:gd name="connsiteY3" fmla="*/ 830140 h 830140"/>
              <a:gd name="connsiteX4" fmla="*/ 0 w 7253671"/>
              <a:gd name="connsiteY4" fmla="*/ 0 h 830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3671" h="830140">
                <a:moveTo>
                  <a:pt x="0" y="0"/>
                </a:moveTo>
                <a:lnTo>
                  <a:pt x="7253671" y="0"/>
                </a:lnTo>
                <a:lnTo>
                  <a:pt x="7253671" y="830140"/>
                </a:lnTo>
                <a:lnTo>
                  <a:pt x="0" y="8301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7857" tIns="87857" rIns="87857" bIns="87857" numCol="1" spcCol="1270" anchor="ctr" anchorCtr="0">
            <a:noAutofit/>
          </a:bodyPr>
          <a:lstStyle/>
          <a:p>
            <a:pPr marL="0" lvl="0" indent="0" algn="l" defTabSz="1244600">
              <a:lnSpc>
                <a:spcPct val="100000"/>
              </a:lnSpc>
              <a:spcBef>
                <a:spcPct val="0"/>
              </a:spcBef>
              <a:spcAft>
                <a:spcPct val="35000"/>
              </a:spcAft>
              <a:buNone/>
            </a:pPr>
            <a:r>
              <a:rPr lang="en-US" sz="2800" kern="1200" dirty="0"/>
              <a:t>Check out the </a:t>
            </a:r>
            <a:r>
              <a:rPr lang="en-US" sz="2800" i="1" kern="1200" dirty="0"/>
              <a:t>Resources</a:t>
            </a:r>
            <a:r>
              <a:rPr lang="en-US" sz="2800" kern="1200" dirty="0"/>
              <a:t> and </a:t>
            </a:r>
            <a:r>
              <a:rPr lang="en-US" sz="2800" i="1" kern="1200" dirty="0"/>
              <a:t>Videos</a:t>
            </a:r>
            <a:r>
              <a:rPr lang="en-US" sz="2800" kern="1200" dirty="0"/>
              <a:t> tabs</a:t>
            </a:r>
          </a:p>
        </p:txBody>
      </p:sp>
      <p:sp>
        <p:nvSpPr>
          <p:cNvPr id="4" name="Rectangle 3" descr="Open envelope">
            <a:extLst>
              <a:ext uri="{FF2B5EF4-FFF2-40B4-BE49-F238E27FC236}">
                <a16:creationId xmlns:a16="http://schemas.microsoft.com/office/drawing/2014/main" id="{41B1EABA-5331-3D35-CD04-9A50B636B6CF}"/>
              </a:ext>
            </a:extLst>
          </p:cNvPr>
          <p:cNvSpPr/>
          <p:nvPr/>
        </p:nvSpPr>
        <p:spPr>
          <a:xfrm>
            <a:off x="755936" y="5413913"/>
            <a:ext cx="456577" cy="456131"/>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7C81842D-DE76-D883-6240-4954CC56F5AC}"/>
              </a:ext>
            </a:extLst>
          </p:cNvPr>
          <p:cNvSpPr>
            <a:spLocks noGrp="1"/>
          </p:cNvSpPr>
          <p:nvPr>
            <p:ph type="title"/>
          </p:nvPr>
        </p:nvSpPr>
        <p:spPr>
          <a:xfrm>
            <a:off x="457200" y="704850"/>
            <a:ext cx="8229600" cy="666750"/>
          </a:xfrm>
        </p:spPr>
        <p:txBody>
          <a:bodyPr/>
          <a:lstStyle/>
          <a:p>
            <a:r>
              <a:rPr lang="en-US" altLang="en-US" sz="4400">
                <a:ea typeface="ＭＳ Ｐゴシック" panose="020B0600070205080204" pitchFamily="34" charset="-128"/>
              </a:rPr>
              <a:t>New Members</a:t>
            </a:r>
          </a:p>
        </p:txBody>
      </p:sp>
      <p:sp>
        <p:nvSpPr>
          <p:cNvPr id="17410" name="Content Placeholder 2">
            <a:extLst>
              <a:ext uri="{FF2B5EF4-FFF2-40B4-BE49-F238E27FC236}">
                <a16:creationId xmlns:a16="http://schemas.microsoft.com/office/drawing/2014/main" id="{1CB4FDBB-E8AF-1FAA-A3DB-23FD58EBAADA}"/>
              </a:ext>
            </a:extLst>
          </p:cNvPr>
          <p:cNvSpPr>
            <a:spLocks noGrp="1"/>
          </p:cNvSpPr>
          <p:nvPr>
            <p:ph idx="1"/>
          </p:nvPr>
        </p:nvSpPr>
        <p:spPr/>
        <p:txBody>
          <a:bodyPr/>
          <a:lstStyle/>
          <a:p>
            <a:r>
              <a:rPr lang="en-US" altLang="en-US" sz="2800">
                <a:ea typeface="ＭＳ Ｐゴシック" panose="020B0600070205080204" pitchFamily="34" charset="-128"/>
              </a:rPr>
              <a:t>Welcome and please introduce yourselves </a:t>
            </a:r>
          </a:p>
        </p:txBody>
      </p:sp>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28B96-49D0-65CA-5494-0F668DB0C07A}"/>
              </a:ext>
            </a:extLst>
          </p:cNvPr>
          <p:cNvSpPr>
            <a:spLocks noGrp="1"/>
          </p:cNvSpPr>
          <p:nvPr>
            <p:ph type="title"/>
          </p:nvPr>
        </p:nvSpPr>
        <p:spPr>
          <a:xfrm>
            <a:off x="381000" y="228600"/>
            <a:ext cx="8229600" cy="563563"/>
          </a:xfrm>
        </p:spPr>
        <p:txBody>
          <a:bodyPr>
            <a:noAutofit/>
          </a:bodyPr>
          <a:lstStyle/>
          <a:p>
            <a:pPr eaLnBrk="1" fontAlgn="auto" hangingPunct="1">
              <a:spcAft>
                <a:spcPts val="0"/>
              </a:spcAft>
              <a:defRPr/>
            </a:pPr>
            <a:r>
              <a:rPr lang="en-US" sz="4400" dirty="0">
                <a:ea typeface="+mj-ea"/>
                <a:cs typeface="+mj-cs"/>
              </a:rPr>
              <a:t>Agenda</a:t>
            </a:r>
          </a:p>
        </p:txBody>
      </p:sp>
      <p:graphicFrame>
        <p:nvGraphicFramePr>
          <p:cNvPr id="18436" name="Content Placeholder 2">
            <a:extLst>
              <a:ext uri="{FF2B5EF4-FFF2-40B4-BE49-F238E27FC236}">
                <a16:creationId xmlns:a16="http://schemas.microsoft.com/office/drawing/2014/main" id="{1F7702A3-3542-6EE1-B14A-D2EE7FE4BB46}"/>
              </a:ext>
            </a:extLst>
          </p:cNvPr>
          <p:cNvGraphicFramePr>
            <a:graphicFrameLocks noGrp="1"/>
          </p:cNvGraphicFramePr>
          <p:nvPr>
            <p:ph idx="1"/>
            <p:extLst>
              <p:ext uri="{D42A27DB-BD31-4B8C-83A1-F6EECF244321}">
                <p14:modId xmlns:p14="http://schemas.microsoft.com/office/powerpoint/2010/main" val="2009205454"/>
              </p:ext>
            </p:extLst>
          </p:nvPr>
        </p:nvGraphicFramePr>
        <p:xfrm>
          <a:off x="152400" y="457200"/>
          <a:ext cx="8610600" cy="6129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699D6ACF-0A0F-E351-27F3-F4B79870DEC9}"/>
              </a:ext>
            </a:extLst>
          </p:cNvPr>
          <p:cNvSpPr>
            <a:spLocks noGrp="1"/>
          </p:cNvSpPr>
          <p:nvPr>
            <p:ph type="title"/>
          </p:nvPr>
        </p:nvSpPr>
        <p:spPr>
          <a:xfrm>
            <a:off x="457200" y="704850"/>
            <a:ext cx="8229600" cy="666750"/>
          </a:xfrm>
        </p:spPr>
        <p:txBody>
          <a:bodyPr/>
          <a:lstStyle/>
          <a:p>
            <a:pPr eaLnBrk="1" hangingPunct="1"/>
            <a:r>
              <a:rPr lang="en-US" altLang="en-US" sz="4400" dirty="0">
                <a:ea typeface="ＭＳ Ｐゴシック" panose="020B0600070205080204" pitchFamily="34" charset="-128"/>
              </a:rPr>
              <a:t>2023 PLM Survey Results</a:t>
            </a:r>
          </a:p>
        </p:txBody>
      </p:sp>
      <p:graphicFrame>
        <p:nvGraphicFramePr>
          <p:cNvPr id="20486" name="Content Placeholder 2">
            <a:extLst>
              <a:ext uri="{FF2B5EF4-FFF2-40B4-BE49-F238E27FC236}">
                <a16:creationId xmlns:a16="http://schemas.microsoft.com/office/drawing/2014/main" id="{32A4C96F-CB44-BA66-F7CF-98456C916DFD}"/>
              </a:ext>
            </a:extLst>
          </p:cNvPr>
          <p:cNvGraphicFramePr>
            <a:graphicFrameLocks noGrp="1"/>
          </p:cNvGraphicFramePr>
          <p:nvPr>
            <p:ph idx="1"/>
            <p:extLst>
              <p:ext uri="{D42A27DB-BD31-4B8C-83A1-F6EECF244321}">
                <p14:modId xmlns:p14="http://schemas.microsoft.com/office/powerpoint/2010/main" val="2478226473"/>
              </p:ext>
            </p:extLst>
          </p:nvPr>
        </p:nvGraphicFramePr>
        <p:xfrm>
          <a:off x="457200" y="1524000"/>
          <a:ext cx="8229600" cy="4389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EB931-320E-85E8-8A52-06E0C15381D7}"/>
              </a:ext>
            </a:extLst>
          </p:cNvPr>
          <p:cNvSpPr>
            <a:spLocks noGrp="1"/>
          </p:cNvSpPr>
          <p:nvPr>
            <p:ph type="title"/>
          </p:nvPr>
        </p:nvSpPr>
        <p:spPr>
          <a:xfrm>
            <a:off x="457200" y="704850"/>
            <a:ext cx="8229600" cy="666750"/>
          </a:xfrm>
        </p:spPr>
        <p:txBody>
          <a:bodyPr/>
          <a:lstStyle/>
          <a:p>
            <a:r>
              <a:rPr lang="en-US" altLang="en-US" sz="4400" dirty="0">
                <a:ea typeface="ＭＳ Ｐゴシック" panose="020B0600070205080204" pitchFamily="34" charset="-128"/>
              </a:rPr>
              <a:t>2023 PLM Survey Notes</a:t>
            </a:r>
            <a:endParaRPr lang="en-US" sz="4400" dirty="0"/>
          </a:p>
        </p:txBody>
      </p:sp>
      <p:pic>
        <p:nvPicPr>
          <p:cNvPr id="7" name="Picture 3">
            <a:extLst>
              <a:ext uri="{FF2B5EF4-FFF2-40B4-BE49-F238E27FC236}">
                <a16:creationId xmlns:a16="http://schemas.microsoft.com/office/drawing/2014/main" id="{8C934AB5-581F-793C-624C-E46C3663E56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0151" y="1560742"/>
            <a:ext cx="7663249" cy="506516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973948964"/>
      </p:ext>
    </p:extLst>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36DA7541-F92A-04DB-9734-58C7619A9BE6}"/>
              </a:ext>
            </a:extLst>
          </p:cNvPr>
          <p:cNvSpPr>
            <a:spLocks noGrp="1"/>
          </p:cNvSpPr>
          <p:nvPr>
            <p:ph type="title"/>
          </p:nvPr>
        </p:nvSpPr>
        <p:spPr>
          <a:xfrm>
            <a:off x="457200" y="704850"/>
            <a:ext cx="8229600" cy="666750"/>
          </a:xfrm>
        </p:spPr>
        <p:txBody>
          <a:bodyPr/>
          <a:lstStyle/>
          <a:p>
            <a:pPr eaLnBrk="1" hangingPunct="1"/>
            <a:r>
              <a:rPr lang="en-US" altLang="en-US" sz="4400" dirty="0">
                <a:ea typeface="ＭＳ Ｐゴシック" panose="020B0600070205080204" pitchFamily="34" charset="-128"/>
              </a:rPr>
              <a:t>2023 PLM Survey Notes</a:t>
            </a:r>
          </a:p>
        </p:txBody>
      </p:sp>
      <p:sp>
        <p:nvSpPr>
          <p:cNvPr id="21506" name="Content Placeholder 2">
            <a:extLst>
              <a:ext uri="{FF2B5EF4-FFF2-40B4-BE49-F238E27FC236}">
                <a16:creationId xmlns:a16="http://schemas.microsoft.com/office/drawing/2014/main" id="{7D331F72-DBDA-E38A-68FF-5EB3443A281C}"/>
              </a:ext>
            </a:extLst>
          </p:cNvPr>
          <p:cNvSpPr>
            <a:spLocks noGrp="1"/>
          </p:cNvSpPr>
          <p:nvPr>
            <p:ph idx="1"/>
          </p:nvPr>
        </p:nvSpPr>
        <p:spPr>
          <a:xfrm>
            <a:off x="457200" y="1752600"/>
            <a:ext cx="8229600" cy="4572000"/>
          </a:xfrm>
        </p:spPr>
        <p:txBody>
          <a:bodyPr/>
          <a:lstStyle/>
          <a:p>
            <a:r>
              <a:rPr lang="en-US" sz="2800" dirty="0">
                <a:solidFill>
                  <a:srgbClr val="071E3A"/>
                </a:solidFill>
                <a:effectLst/>
                <a:latin typeface="Trebuchet MS" panose="020B0703020202090204" pitchFamily="34" charset="0"/>
              </a:rPr>
              <a:t>Bear Lake has a minor infestation of the nonnative, invasive plant, Eurasian water-milfoil (EWM). This species can crowd out native plant communities and negatively impact the ecological health of the lake, as well as recreational uses and aesthetical values of the waterbody.</a:t>
            </a:r>
          </a:p>
          <a:p>
            <a:r>
              <a:rPr lang="en-US" sz="2800" dirty="0">
                <a:solidFill>
                  <a:srgbClr val="071E3A"/>
                </a:solidFill>
                <a:latin typeface="Trebuchet MS" panose="020B0703020202090204" pitchFamily="34" charset="0"/>
              </a:rPr>
              <a:t>Native and non-native milfoils can hybridize causing populations that require increased application rates and more aggressive treatment protocols.</a:t>
            </a:r>
          </a:p>
        </p:txBody>
      </p:sp>
    </p:spTree>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501A8A50-791C-E80F-1D3E-A7FEFD5E3813}"/>
              </a:ext>
            </a:extLst>
          </p:cNvPr>
          <p:cNvSpPr>
            <a:spLocks noGrp="1"/>
          </p:cNvSpPr>
          <p:nvPr>
            <p:ph type="title"/>
          </p:nvPr>
        </p:nvSpPr>
        <p:spPr>
          <a:xfrm>
            <a:off x="457200" y="704850"/>
            <a:ext cx="8229600" cy="666750"/>
          </a:xfrm>
        </p:spPr>
        <p:txBody>
          <a:bodyPr/>
          <a:lstStyle/>
          <a:p>
            <a:r>
              <a:rPr lang="en-US" altLang="en-US" sz="4400" dirty="0">
                <a:ea typeface="ＭＳ Ｐゴシック" panose="020B0600070205080204" pitchFamily="34" charset="-128"/>
              </a:rPr>
              <a:t>2023 AuSable Institute Survey</a:t>
            </a:r>
          </a:p>
        </p:txBody>
      </p:sp>
      <p:sp>
        <p:nvSpPr>
          <p:cNvPr id="23554" name="Content Placeholder 2">
            <a:extLst>
              <a:ext uri="{FF2B5EF4-FFF2-40B4-BE49-F238E27FC236}">
                <a16:creationId xmlns:a16="http://schemas.microsoft.com/office/drawing/2014/main" id="{01F58849-8D4D-9152-4518-01FC223D2E8F}"/>
              </a:ext>
            </a:extLst>
          </p:cNvPr>
          <p:cNvSpPr>
            <a:spLocks noGrp="1"/>
          </p:cNvSpPr>
          <p:nvPr>
            <p:ph idx="1"/>
          </p:nvPr>
        </p:nvSpPr>
        <p:spPr>
          <a:xfrm>
            <a:off x="457200" y="1371600"/>
            <a:ext cx="8229600" cy="5181599"/>
          </a:xfrm>
        </p:spPr>
        <p:txBody>
          <a:bodyPr/>
          <a:lstStyle/>
          <a:p>
            <a:pPr marL="0" indent="0">
              <a:buNone/>
            </a:pPr>
            <a:r>
              <a:rPr lang="en-US" sz="2400" dirty="0">
                <a:ea typeface="ＭＳ Ｐゴシック" panose="020B0600070205080204" pitchFamily="34" charset="-128"/>
              </a:rPr>
              <a:t>“</a:t>
            </a:r>
            <a:r>
              <a:rPr lang="en-US" sz="2400" dirty="0">
                <a:effectLst/>
                <a:latin typeface="TimesNewRomanPSMT"/>
              </a:rPr>
              <a:t>Based on our sampling and analysis of the data, we can say that Bear Lake is a healthy oligotrophic lake. The amount of dissolved oxygen throughout the lake, which is one of the most important qualities in assessing water quality, indicates that there is sufficient oxygen to sustain aquatic life and activity. The Secchi disk depth and Trophic State Index indicate that there is a healthy balance between nutrient levels and algal biomass within the lake…and little to no blue-green algae, which is excellent. After analyzing the different bacteria samples taken around Bear Lake, we did not find any signs of fecal coliform bacteria, indicating that Bear Lake is extremely clean. Our data analysis does not show any concerns or issues about the lake, which indicates that the local homeowners are practicing good management strategies.”</a:t>
            </a:r>
            <a:endParaRPr lang="en-US" sz="2400" dirty="0"/>
          </a:p>
        </p:txBody>
      </p:sp>
    </p:spTree>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147E7784-E8A3-AC6B-E79E-F0FB73B48F9F}"/>
              </a:ext>
            </a:extLst>
          </p:cNvPr>
          <p:cNvSpPr>
            <a:spLocks noGrp="1"/>
          </p:cNvSpPr>
          <p:nvPr>
            <p:ph type="title"/>
          </p:nvPr>
        </p:nvSpPr>
        <p:spPr>
          <a:xfrm>
            <a:off x="457200" y="704850"/>
            <a:ext cx="8229600" cy="742950"/>
          </a:xfrm>
        </p:spPr>
        <p:txBody>
          <a:bodyPr/>
          <a:lstStyle/>
          <a:p>
            <a:r>
              <a:rPr lang="en-US" altLang="en-US" sz="4400" dirty="0">
                <a:ea typeface="ＭＳ Ｐゴシック" panose="020B0600070205080204" pitchFamily="34" charset="-128"/>
              </a:rPr>
              <a:t>2023 CLMP Secchi (Clarity) Readings</a:t>
            </a:r>
          </a:p>
        </p:txBody>
      </p:sp>
      <p:pic>
        <p:nvPicPr>
          <p:cNvPr id="5" name="Picture 4" descr="A graph with different colored lines&#10;&#10;Description automatically generated">
            <a:extLst>
              <a:ext uri="{FF2B5EF4-FFF2-40B4-BE49-F238E27FC236}">
                <a16:creationId xmlns:a16="http://schemas.microsoft.com/office/drawing/2014/main" id="{3837CE05-AF00-AF70-F8BB-DB7FBC1F0D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36" y="1676400"/>
            <a:ext cx="8972515" cy="4953000"/>
          </a:xfrm>
          <a:prstGeom prst="rect">
            <a:avLst/>
          </a:prstGeom>
        </p:spPr>
      </p:pic>
    </p:spTree>
  </p:cSld>
  <p:clrMapOvr>
    <a:masterClrMapping/>
  </p:clrMapOvr>
  <p:transition>
    <p:wedg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87875</TotalTime>
  <Words>857</Words>
  <Application>Microsoft Macintosh PowerPoint</Application>
  <PresentationFormat>On-screen Show (4:3)</PresentationFormat>
  <Paragraphs>124</Paragraphs>
  <Slides>23</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ＭＳ Ｐゴシック</vt:lpstr>
      <vt:lpstr>Arial</vt:lpstr>
      <vt:lpstr>ArialMT</vt:lpstr>
      <vt:lpstr>Calibri</vt:lpstr>
      <vt:lpstr>Constantia</vt:lpstr>
      <vt:lpstr>Courier New</vt:lpstr>
      <vt:lpstr>TimesNewRomanPSMT</vt:lpstr>
      <vt:lpstr>Trebuchet MS</vt:lpstr>
      <vt:lpstr>Wingdings 2</vt:lpstr>
      <vt:lpstr>Flow</vt:lpstr>
      <vt:lpstr>15th Annual Meeting Bear Lake Association May 27, 2024,  9:00 AM</vt:lpstr>
      <vt:lpstr>Bear Lake Visitors</vt:lpstr>
      <vt:lpstr>New Members</vt:lpstr>
      <vt:lpstr>Agenda</vt:lpstr>
      <vt:lpstr>2023 PLM Survey Results</vt:lpstr>
      <vt:lpstr>2023 PLM Survey Notes</vt:lpstr>
      <vt:lpstr>2023 PLM Survey Notes</vt:lpstr>
      <vt:lpstr>2023 AuSable Institute Survey</vt:lpstr>
      <vt:lpstr>2023 CLMP Secchi (Clarity) Readings</vt:lpstr>
      <vt:lpstr>2023 CMLP Results – TSI Numerical Scale Indicating Nutrient Enrichment</vt:lpstr>
      <vt:lpstr>2023 CMLP Results – TSI Numerical Scale Indicating Nutrient Enrichment</vt:lpstr>
      <vt:lpstr>2023 CLMP Results</vt:lpstr>
      <vt:lpstr>Board of Directors Terms &amp; Voting</vt:lpstr>
      <vt:lpstr>Treasurer's Report</vt:lpstr>
      <vt:lpstr>Eurasian Water Milfoil</vt:lpstr>
      <vt:lpstr>Purple Loosestrife</vt:lpstr>
      <vt:lpstr>Phragmites</vt:lpstr>
      <vt:lpstr>Lake Water Levels – Historical</vt:lpstr>
      <vt:lpstr>Fish  Stockings</vt:lpstr>
      <vt:lpstr>Loon Report – Mary, The Loon Ranger</vt:lpstr>
      <vt:lpstr>Like a Duck Loon Out of Water</vt:lpstr>
      <vt:lpstr>What You Can Do</vt:lpstr>
      <vt:lpstr>Adjourn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Annual Meeting</dc:title>
  <dc:creator>Sam Rahaim</dc:creator>
  <cp:lastModifiedBy>Lisa Douglass</cp:lastModifiedBy>
  <cp:revision>559</cp:revision>
  <cp:lastPrinted>2024-05-05T15:11:34Z</cp:lastPrinted>
  <dcterms:created xsi:type="dcterms:W3CDTF">2014-05-13T21:57:39Z</dcterms:created>
  <dcterms:modified xsi:type="dcterms:W3CDTF">2024-05-25T15:23:52Z</dcterms:modified>
</cp:coreProperties>
</file>